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5" r:id="rId1"/>
  </p:sldMasterIdLst>
  <p:notesMasterIdLst>
    <p:notesMasterId r:id="rId13"/>
  </p:notesMasterIdLst>
  <p:sldIdLst>
    <p:sldId id="256" r:id="rId2"/>
    <p:sldId id="299" r:id="rId3"/>
    <p:sldId id="360" r:id="rId4"/>
    <p:sldId id="313" r:id="rId5"/>
    <p:sldId id="361" r:id="rId6"/>
    <p:sldId id="351" r:id="rId7"/>
    <p:sldId id="352" r:id="rId8"/>
    <p:sldId id="353" r:id="rId9"/>
    <p:sldId id="354" r:id="rId10"/>
    <p:sldId id="362" r:id="rId11"/>
    <p:sldId id="359"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000000"/>
    <a:srgbClr val="004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224BAF-2B75-4C8F-BE90-5D9D75D0629B}">
  <a:tblStyle styleId="{1A224BAF-2B75-4C8F-BE90-5D9D75D062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67"/>
    <p:restoredTop sz="76667"/>
  </p:normalViewPr>
  <p:slideViewPr>
    <p:cSldViewPr snapToGrid="0">
      <p:cViewPr varScale="1">
        <p:scale>
          <a:sx n="129" d="100"/>
          <a:sy n="129" d="100"/>
        </p:scale>
        <p:origin x="680" y="176"/>
      </p:cViewPr>
      <p:guideLst/>
    </p:cSldViewPr>
  </p:slideViewPr>
  <p:outlineViewPr>
    <p:cViewPr>
      <p:scale>
        <a:sx n="33" d="100"/>
        <a:sy n="33" d="100"/>
      </p:scale>
      <p:origin x="0" y="-22704"/>
    </p:cViewPr>
  </p:outlineViewPr>
  <p:notesTextViewPr>
    <p:cViewPr>
      <p:scale>
        <a:sx n="1" d="1"/>
        <a:sy n="1" d="1"/>
      </p:scale>
      <p:origin x="0" y="-88"/>
    </p:cViewPr>
  </p:notesTextViewPr>
  <p:sorterViewPr>
    <p:cViewPr>
      <p:scale>
        <a:sx n="80" d="100"/>
        <a:sy n="80" d="100"/>
      </p:scale>
      <p:origin x="0" y="0"/>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381000" y="4213860"/>
            <a:ext cx="6164580" cy="4991100"/>
          </a:xfrm>
          <a:prstGeom prst="rect">
            <a:avLst/>
          </a:prstGeom>
        </p:spPr>
        <p:txBody>
          <a:bodyPr spcFirstLastPara="1" wrap="square" lIns="91425" tIns="91425" rIns="91425" bIns="91425" anchor="t" anchorCtr="0">
            <a:noAutofit/>
          </a:bodyPr>
          <a:lstStyle/>
          <a:p>
            <a:pPr marL="0" indent="0">
              <a:buNone/>
            </a:pPr>
            <a:r>
              <a:rPr lang="en-US" sz="1100" dirty="0">
                <a:latin typeface="Times New Roman" panose="02020603050405020304" pitchFamily="18" charset="0"/>
                <a:cs typeface="Times New Roman" panose="02020603050405020304" pitchFamily="18" charset="0"/>
              </a:rPr>
              <a:t>Script: Tiers I, II, III</a:t>
            </a:r>
          </a:p>
          <a:p>
            <a:pPr marL="0" indent="0">
              <a:buNone/>
            </a:pPr>
            <a:r>
              <a:rPr lang="en-US" sz="1100" dirty="0">
                <a:latin typeface="Times New Roman" panose="02020603050405020304" pitchFamily="18" charset="0"/>
                <a:cs typeface="Times New Roman" panose="02020603050405020304" pitchFamily="18" charset="0"/>
              </a:rPr>
              <a:t>Facilitator:</a:t>
            </a:r>
          </a:p>
          <a:p>
            <a:pPr marL="0" indent="0">
              <a:buNone/>
            </a:pPr>
            <a:r>
              <a:rPr lang="en-US" dirty="0">
                <a:latin typeface="Times New Roman" panose="02020603050405020304" pitchFamily="18" charset="0"/>
                <a:cs typeface="Times New Roman" panose="02020603050405020304" pitchFamily="18" charset="0"/>
              </a:rPr>
              <a:t>If this is the first-time participants are hearing about the Doc B Leadership Academy introduce the Academy. This is a great opportunity to build the “why” behind the “what” of leadership development based on the philosophies and values of Clovis Unified (Script available in resource folder).  If this is not the first time briefly review the purpose of the Leadership Academy.</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24214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200" dirty="0">
                <a:latin typeface="Times New Roman" panose="02020603050405020304" pitchFamily="18" charset="0"/>
                <a:cs typeface="Times New Roman" panose="02020603050405020304" pitchFamily="18" charset="0"/>
              </a:rPr>
              <a:t>Facilitator:</a:t>
            </a:r>
          </a:p>
          <a:p>
            <a:pPr marL="0" indent="0">
              <a:buNone/>
            </a:pPr>
            <a:r>
              <a:rPr lang="en-US" sz="1200" dirty="0">
                <a:latin typeface="Times New Roman" panose="02020603050405020304" pitchFamily="18" charset="0"/>
                <a:cs typeface="Times New Roman" panose="02020603050405020304" pitchFamily="18" charset="0"/>
              </a:rPr>
              <a:t>The purpose of Part II is to go more deeply into the philosophies and value statements of our district. We examine how to apply the philosophy. We generally use local resources and interviews of past and present leaders.</a:t>
            </a:r>
          </a:p>
          <a:p>
            <a:pPr marL="0" indent="0">
              <a:buNone/>
            </a:pP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9CBF7949-65DD-477A-8C4C-2DFCC906895A}" type="slidenum">
              <a:rPr lang="en-US" smtClean="0"/>
              <a:t>3</a:t>
            </a:fld>
            <a:endParaRPr lang="en-US" dirty="0"/>
          </a:p>
        </p:txBody>
      </p:sp>
    </p:spTree>
    <p:extLst>
      <p:ext uri="{BB962C8B-B14F-4D97-AF65-F5344CB8AC3E}">
        <p14:creationId xmlns:p14="http://schemas.microsoft.com/office/powerpoint/2010/main" val="1763891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710891" y="4517883"/>
            <a:ext cx="5680693" cy="4085097"/>
          </a:xfrm>
        </p:spPr>
        <p:txBody>
          <a:bodyPr/>
          <a:lstStyle/>
          <a:p>
            <a:pPr marL="0" indent="0">
              <a:buNone/>
            </a:pPr>
            <a:r>
              <a:rPr lang="en-US" sz="1200" dirty="0">
                <a:latin typeface="Times New Roman" panose="02020603050405020304" pitchFamily="18" charset="0"/>
                <a:cs typeface="Times New Roman" panose="02020603050405020304" pitchFamily="18" charset="0"/>
              </a:rPr>
              <a:t>Script for levels I, II, and III</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Facilitator:</a:t>
            </a:r>
          </a:p>
          <a:p>
            <a:pPr marL="0" indent="0">
              <a:buNone/>
            </a:pPr>
            <a:r>
              <a:rPr lang="en-US" sz="1200" dirty="0">
                <a:latin typeface="Times New Roman" panose="02020603050405020304" pitchFamily="18" charset="0"/>
                <a:cs typeface="Times New Roman" panose="02020603050405020304" pitchFamily="18" charset="0"/>
              </a:rPr>
              <a:t>This is Carlo Prandini who ended his career in Clovis as the Deputy Superintendent. Carlo is known for many things in CUSD including being the father of Clovis High graduate and Olympic medalist, Jenna Prandini. One of my fondest memories of Carlo is him saying, “know your job, do your job” Clovis leaders talk a lot about the expectation for a “work ethic second to none” in its employees. Another former leader is Dr. Virginia Boris stressed the importance of having a strong work ethic if you wanted to work in Clovis Unified. Ginny ended her career in CUSD as the Associate Superintendent of Curriculum and Instruction. Ginny is the proud parent of two Buchanan High School graduates. Let’s listen to her talk about the importance of a strong work ethic in Clovis Unified. (Video on Next Slide)</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In a small group read quote and discuss one or more of the following question:</a:t>
            </a:r>
          </a:p>
          <a:p>
            <a:pPr marL="0" indent="0">
              <a:buNone/>
            </a:pPr>
            <a:r>
              <a:rPr lang="en-US" sz="1200" dirty="0">
                <a:latin typeface="Times New Roman" panose="02020603050405020304" pitchFamily="18" charset="0"/>
                <a:cs typeface="Times New Roman" panose="02020603050405020304" pitchFamily="18" charset="0"/>
              </a:rPr>
              <a:t>101 - What does a good work ethic look like in Clovis Unified? Be specific. </a:t>
            </a:r>
          </a:p>
          <a:p>
            <a:pPr marL="0" indent="0">
              <a:buNone/>
            </a:pPr>
            <a:r>
              <a:rPr lang="en-US" sz="1200" dirty="0">
                <a:latin typeface="Times New Roman" panose="02020603050405020304" pitchFamily="18" charset="0"/>
                <a:cs typeface="Times New Roman" panose="02020603050405020304" pitchFamily="18" charset="0"/>
              </a:rPr>
              <a:t>201 – What are the differences between a good work ethic and an outstanding work ethic? Provide specific examples.</a:t>
            </a:r>
          </a:p>
          <a:p>
            <a:pPr marL="0" indent="0">
              <a:buNone/>
            </a:pPr>
            <a:r>
              <a:rPr lang="en-US" sz="1200" dirty="0">
                <a:latin typeface="Times New Roman" panose="02020603050405020304" pitchFamily="18" charset="0"/>
                <a:cs typeface="Times New Roman" panose="02020603050405020304" pitchFamily="18" charset="0"/>
              </a:rPr>
              <a:t>301 - What do you see and hear people saying and doing that illustrates a work ethic second to none?</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Ask for volunteers to share key take-aways.</a:t>
            </a:r>
          </a:p>
        </p:txBody>
      </p:sp>
      <p:sp>
        <p:nvSpPr>
          <p:cNvPr id="4" name="Slide Number Placeholder 3"/>
          <p:cNvSpPr>
            <a:spLocks noGrp="1"/>
          </p:cNvSpPr>
          <p:nvPr>
            <p:ph type="sldNum" sz="quarter" idx="5"/>
          </p:nvPr>
        </p:nvSpPr>
        <p:spPr/>
        <p:txBody>
          <a:bodyPr/>
          <a:lstStyle/>
          <a:p>
            <a:fld id="{9CBF7949-65DD-477A-8C4C-2DFCC906895A}" type="slidenum">
              <a:rPr lang="en-US" smtClean="0"/>
              <a:t>4</a:t>
            </a:fld>
            <a:endParaRPr lang="en-US" dirty="0"/>
          </a:p>
        </p:txBody>
      </p:sp>
      <p:sp>
        <p:nvSpPr>
          <p:cNvPr id="6" name="TextBox 5">
            <a:extLst>
              <a:ext uri="{FF2B5EF4-FFF2-40B4-BE49-F238E27FC236}">
                <a16:creationId xmlns:a16="http://schemas.microsoft.com/office/drawing/2014/main" id="{51F08831-6C4F-7A42-7E0C-317BA8F99E46}"/>
              </a:ext>
            </a:extLst>
          </p:cNvPr>
          <p:cNvSpPr txBox="1"/>
          <p:nvPr/>
        </p:nvSpPr>
        <p:spPr>
          <a:xfrm>
            <a:off x="1810066" y="3507522"/>
            <a:ext cx="4103054" cy="307777"/>
          </a:xfrm>
          <a:prstGeom prst="rect">
            <a:avLst/>
          </a:prstGeom>
          <a:noFill/>
        </p:spPr>
        <p:txBody>
          <a:bodyPr wrap="square">
            <a:spAutoFit/>
          </a:bodyPr>
          <a:lstStyle/>
          <a:p>
            <a:pPr marL="0" indent="0">
              <a:buNone/>
            </a:pPr>
            <a:r>
              <a:rPr lang="en-US" sz="1400" b="1" dirty="0">
                <a:latin typeface="Times New Roman" panose="02020603050405020304" pitchFamily="18" charset="0"/>
                <a:cs typeface="Times New Roman" panose="02020603050405020304" pitchFamily="18" charset="0"/>
              </a:rPr>
              <a:t>(LINK to GINNY in HIRING VIDE </a:t>
            </a:r>
            <a:r>
              <a:rPr lang="en-US" b="1" dirty="0">
                <a:latin typeface="Times New Roman" panose="02020603050405020304" pitchFamily="18" charset="0"/>
                <a:cs typeface="Times New Roman" panose="02020603050405020304" pitchFamily="18" charset="0"/>
              </a:rPr>
              <a:t>2:47-4:21</a:t>
            </a:r>
            <a:r>
              <a:rPr lang="en-US" sz="1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83642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231612" y="4220703"/>
            <a:ext cx="6394775" cy="4923297"/>
          </a:xfrm>
        </p:spPr>
        <p:txBody>
          <a:bodyPr/>
          <a:lstStyle/>
          <a:p>
            <a:pPr marL="0" indent="0">
              <a:buNone/>
            </a:pPr>
            <a:r>
              <a:rPr lang="en-US" dirty="0">
                <a:latin typeface="Times New Roman" panose="02020603050405020304" pitchFamily="18" charset="0"/>
                <a:cs typeface="Times New Roman" panose="02020603050405020304" pitchFamily="18" charset="0"/>
              </a:rPr>
              <a:t>Script for levels I, II, III</a:t>
            </a:r>
          </a:p>
          <a:p>
            <a:pPr marL="0" indent="0">
              <a:buNone/>
            </a:pPr>
            <a:r>
              <a:rPr lang="en-US" dirty="0">
                <a:latin typeface="Times New Roman" panose="02020603050405020304" pitchFamily="18" charset="0"/>
                <a:cs typeface="Times New Roman" panose="02020603050405020304" pitchFamily="18" charset="0"/>
              </a:rPr>
              <a:t>Facilitator:</a:t>
            </a:r>
          </a:p>
          <a:p>
            <a:pPr marL="0" indent="0">
              <a:buNone/>
            </a:pPr>
            <a:r>
              <a:rPr lang="en-US" dirty="0">
                <a:latin typeface="Times New Roman" panose="02020603050405020304" pitchFamily="18" charset="0"/>
                <a:cs typeface="Times New Roman" panose="02020603050405020304" pitchFamily="18" charset="0"/>
              </a:rPr>
              <a:t>One of the things I have heard in every position, I have ever held, is that everyday is an interview. I always thought it meant that people are watching me and determining if I was ready for the next position, but it is much more than that. Both Dr. Roger Oraze and Dr. Carlo Prandini talk about coming to work with a positive attitude.</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In CUSD we treat every day as if it were an interview. That means our work ethic and attitude are under constant scrutiny. Let’s spend some time talking about why attitude is important. The quotes on the screen are from Victor Frankl.  He was a </a:t>
            </a:r>
            <a:r>
              <a:rPr lang="en-US" b="0" i="0" dirty="0">
                <a:solidFill>
                  <a:srgbClr val="333333"/>
                </a:solidFill>
                <a:effectLst/>
                <a:latin typeface="Times New Roman" panose="02020603050405020304" pitchFamily="18" charset="0"/>
                <a:cs typeface="Times New Roman" panose="02020603050405020304" pitchFamily="18" charset="0"/>
              </a:rPr>
              <a:t>Professor of Neurology and Psychiatry at the University of Vienna Medical School. He spent three years during World War II in concentration camps, including Theresienstadt, Auschwitz, and Dachau, where he formulated many of his key ideas. </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Discussion Points:</a:t>
            </a:r>
          </a:p>
          <a:p>
            <a:pPr marL="0" indent="0">
              <a:buNone/>
            </a:pPr>
            <a:r>
              <a:rPr lang="en-US" dirty="0">
                <a:latin typeface="Times New Roman" panose="02020603050405020304" pitchFamily="18" charset="0"/>
                <a:cs typeface="Times New Roman" panose="02020603050405020304" pitchFamily="18" charset="0"/>
              </a:rPr>
              <a:t>Chose the quote on the screen that resonates with you and explain why to your neighbor. Ask volunteers to share the quote they chose and have them explain why. Facilitator should model. Once you run out of volunteers ask participants to move into small job alike groups to discuss the quotes on the screen.</a:t>
            </a:r>
          </a:p>
          <a:p>
            <a:pPr marL="0" indent="0">
              <a:buNone/>
            </a:pPr>
            <a:endParaRPr lang="en-US" dirty="0">
              <a:latin typeface="Times New Roman" panose="02020603050405020304" pitchFamily="18" charset="0"/>
              <a:cs typeface="Times New Roman" panose="02020603050405020304" pitchFamily="18" charset="0"/>
            </a:endParaRPr>
          </a:p>
          <a:p>
            <a:pPr marL="0" indent="0">
              <a:buClrTx/>
              <a:buSzTx/>
              <a:buNone/>
              <a:defRPr/>
            </a:pPr>
            <a:r>
              <a:rPr lang="en-US" dirty="0">
                <a:latin typeface="Times New Roman" panose="02020603050405020304" pitchFamily="18" charset="0"/>
                <a:cs typeface="Times New Roman" panose="02020603050405020304" pitchFamily="18" charset="0"/>
              </a:rPr>
              <a:t>Discuss one or more of the following question. It is the facilitator’s choice.</a:t>
            </a:r>
          </a:p>
          <a:p>
            <a:pPr marL="0" indent="0">
              <a:buNone/>
            </a:pPr>
            <a:r>
              <a:rPr lang="en-US" dirty="0">
                <a:latin typeface="Times New Roman" panose="02020603050405020304" pitchFamily="18" charset="0"/>
                <a:cs typeface="Times New Roman" panose="02020603050405020304" pitchFamily="18" charset="0"/>
              </a:rPr>
              <a:t>101 - How can your attitude effect those around you? What kind of message does it send about you, as a person? How does your attitude impact your marketability?</a:t>
            </a:r>
          </a:p>
          <a:p>
            <a:pPr marL="0" indent="0">
              <a:buNone/>
            </a:pPr>
            <a:r>
              <a:rPr lang="en-US" dirty="0">
                <a:latin typeface="Times New Roman" panose="02020603050405020304" pitchFamily="18" charset="0"/>
                <a:cs typeface="Times New Roman" panose="02020603050405020304" pitchFamily="18" charset="0"/>
              </a:rPr>
              <a:t>201 – Throughout our careers we will apply for a variety of position and/or promotions. Think about a time you applied for and received the promotion/position. How did you respond when someone congratulated? How did you respond when a competitor complemented you on your success?</a:t>
            </a:r>
          </a:p>
          <a:p>
            <a:pPr marL="0" indent="0">
              <a:buNone/>
            </a:pPr>
            <a:r>
              <a:rPr lang="en-US" dirty="0">
                <a:latin typeface="Times New Roman" panose="02020603050405020304" pitchFamily="18" charset="0"/>
                <a:cs typeface="Times New Roman" panose="02020603050405020304" pitchFamily="18" charset="0"/>
              </a:rPr>
              <a:t>301 – Now let’s think about the time(s) we have not achieved our goals and our responses when…</a:t>
            </a:r>
          </a:p>
          <a:p>
            <a:pPr marL="0" indent="0">
              <a:buNone/>
            </a:pPr>
            <a:r>
              <a:rPr lang="en-US" dirty="0">
                <a:latin typeface="Times New Roman" panose="02020603050405020304" pitchFamily="18" charset="0"/>
                <a:cs typeface="Times New Roman" panose="02020603050405020304" pitchFamily="18" charset="0"/>
              </a:rPr>
              <a:t>	you applied for a position/promotion but did not get the it</a:t>
            </a:r>
          </a:p>
          <a:p>
            <a:pPr marL="0" indent="0">
              <a:buNone/>
            </a:pPr>
            <a:r>
              <a:rPr lang="en-US" dirty="0">
                <a:latin typeface="Times New Roman" panose="02020603050405020304" pitchFamily="18" charset="0"/>
                <a:cs typeface="Times New Roman" panose="02020603050405020304" pitchFamily="18" charset="0"/>
              </a:rPr>
              <a:t>	your department does not meet its goal</a:t>
            </a:r>
          </a:p>
          <a:p>
            <a:pPr marL="0" indent="0">
              <a:buNone/>
            </a:pPr>
            <a:r>
              <a:rPr lang="en-US" dirty="0">
                <a:latin typeface="Times New Roman" panose="02020603050405020304" pitchFamily="18" charset="0"/>
                <a:cs typeface="Times New Roman" panose="02020603050405020304" pitchFamily="18" charset="0"/>
              </a:rPr>
              <a:t>	your school does not receive CLASSI</a:t>
            </a:r>
          </a:p>
          <a:p>
            <a:pPr marL="0" indent="0">
              <a:buNone/>
            </a:pPr>
            <a:r>
              <a:rPr lang="en-US" dirty="0">
                <a:latin typeface="Times New Roman" panose="02020603050405020304" pitchFamily="18" charset="0"/>
                <a:cs typeface="Times New Roman" panose="02020603050405020304" pitchFamily="18" charset="0"/>
              </a:rPr>
              <a:t>Ask each group to share a quote and explain why they chose that quote. Ask for one takeaway from the questions.</a:t>
            </a:r>
          </a:p>
        </p:txBody>
      </p:sp>
      <p:sp>
        <p:nvSpPr>
          <p:cNvPr id="4" name="Slide Number Placeholder 3"/>
          <p:cNvSpPr>
            <a:spLocks noGrp="1"/>
          </p:cNvSpPr>
          <p:nvPr>
            <p:ph type="sldNum" sz="quarter" idx="5"/>
          </p:nvPr>
        </p:nvSpPr>
        <p:spPr/>
        <p:txBody>
          <a:bodyPr/>
          <a:lstStyle/>
          <a:p>
            <a:fld id="{9CBF7949-65DD-477A-8C4C-2DFCC906895A}" type="slidenum">
              <a:rPr lang="en-US" smtClean="0"/>
              <a:t>6</a:t>
            </a:fld>
            <a:endParaRPr lang="en-US" dirty="0"/>
          </a:p>
        </p:txBody>
      </p:sp>
    </p:spTree>
    <p:extLst>
      <p:ext uri="{BB962C8B-B14F-4D97-AF65-F5344CB8AC3E}">
        <p14:creationId xmlns:p14="http://schemas.microsoft.com/office/powerpoint/2010/main" val="111757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66416" y="4517883"/>
            <a:ext cx="6010584" cy="4450857"/>
          </a:xfrm>
        </p:spPr>
        <p:txBody>
          <a:bodyPr/>
          <a:lstStyle/>
          <a:p>
            <a:pPr marL="0" indent="0">
              <a:buClrTx/>
              <a:buSzTx/>
              <a:buNone/>
              <a:defRPr/>
            </a:pPr>
            <a:r>
              <a:rPr lang="en-US" dirty="0">
                <a:latin typeface="Times New Roman" panose="02020603050405020304" pitchFamily="18" charset="0"/>
                <a:cs typeface="Times New Roman" panose="02020603050405020304" pitchFamily="18" charset="0"/>
              </a:rPr>
              <a:t>Script: Tiers I, II, III</a:t>
            </a:r>
          </a:p>
          <a:p>
            <a:pPr marL="0" indent="0">
              <a:buNone/>
            </a:pPr>
            <a:r>
              <a:rPr lang="en-US" dirty="0">
                <a:latin typeface="Times New Roman" panose="02020603050405020304" pitchFamily="18" charset="0"/>
                <a:cs typeface="Times New Roman" panose="02020603050405020304" pitchFamily="18" charset="0"/>
              </a:rPr>
              <a:t>Facilitator:</a:t>
            </a:r>
          </a:p>
          <a:p>
            <a:pPr marL="0" indent="0">
              <a:buNone/>
            </a:pPr>
            <a:r>
              <a:rPr lang="en-US" dirty="0">
                <a:latin typeface="Times New Roman" panose="02020603050405020304" pitchFamily="18" charset="0"/>
                <a:cs typeface="Times New Roman" panose="02020603050405020304" pitchFamily="18" charset="0"/>
              </a:rPr>
              <a:t>Clovis leaders talk about working hard as part of a team and as an individual. So, we looked for quotes around teamwork and I thought these quotes about teams were interesting. Please read the quotes on the screen and choose one that resonates with you. Turn to a partner and share your quote explaining how it relates to being part of the Clovis Unified team.</a:t>
            </a:r>
          </a:p>
          <a:p>
            <a:pPr marL="0" indent="0">
              <a:buNone/>
            </a:pPr>
            <a:r>
              <a:rPr lang="en-US" dirty="0">
                <a:latin typeface="Times New Roman" panose="02020603050405020304" pitchFamily="18" charset="0"/>
                <a:cs typeface="Times New Roman" panose="02020603050405020304" pitchFamily="18" charset="0"/>
              </a:rPr>
              <a:t>Quotes on screen:</a:t>
            </a:r>
          </a:p>
          <a:p>
            <a:pPr marL="0" indent="0">
              <a:buNone/>
            </a:pPr>
            <a:r>
              <a:rPr lang="en-US" b="0" i="0" dirty="0">
                <a:solidFill>
                  <a:srgbClr val="333333"/>
                </a:solidFill>
                <a:effectLst/>
                <a:latin typeface="Times New Roman" panose="02020603050405020304" pitchFamily="18" charset="0"/>
                <a:cs typeface="Times New Roman" panose="02020603050405020304" pitchFamily="18" charset="0"/>
              </a:rPr>
              <a:t>“Gettin’ good players is easy. Gettin’ ’em to play together is the hard part.” – Casey Stengel</a:t>
            </a:r>
          </a:p>
          <a:p>
            <a:pPr marL="0" indent="0">
              <a:buNone/>
            </a:pPr>
            <a:r>
              <a:rPr lang="en-US" b="0" i="0" dirty="0">
                <a:solidFill>
                  <a:srgbClr val="333333"/>
                </a:solidFill>
                <a:effectLst/>
                <a:latin typeface="Times New Roman" panose="02020603050405020304" pitchFamily="18" charset="0"/>
                <a:cs typeface="Times New Roman" panose="02020603050405020304" pitchFamily="18" charset="0"/>
              </a:rPr>
              <a:t>“In teamwork, silence isn’t golden. It’s deadly.” – Mark Sanborn</a:t>
            </a:r>
          </a:p>
          <a:p>
            <a:pPr marL="0" indent="0">
              <a:buNone/>
            </a:pPr>
            <a:r>
              <a:rPr lang="en-US" b="0" i="0" dirty="0">
                <a:solidFill>
                  <a:srgbClr val="333333"/>
                </a:solidFill>
                <a:effectLst/>
                <a:latin typeface="Times New Roman" panose="02020603050405020304" pitchFamily="18" charset="0"/>
                <a:cs typeface="Times New Roman" panose="02020603050405020304" pitchFamily="18" charset="0"/>
              </a:rPr>
              <a:t>“We may have all come on different ships, but we’re in the same boat now.” — Martin Luther King, Jr.</a:t>
            </a:r>
          </a:p>
          <a:p>
            <a:pPr marL="0" indent="0">
              <a:buNone/>
            </a:pPr>
            <a:r>
              <a:rPr lang="en-US" b="0" i="0" dirty="0">
                <a:solidFill>
                  <a:srgbClr val="333333"/>
                </a:solidFill>
                <a:effectLst/>
                <a:latin typeface="Times New Roman" panose="02020603050405020304" pitchFamily="18" charset="0"/>
                <a:cs typeface="Times New Roman" panose="02020603050405020304" pitchFamily="18" charset="0"/>
              </a:rPr>
              <a:t>“Great things in business are never done by one person; they’re done by a team of people.” – Steve Jobs</a:t>
            </a:r>
          </a:p>
          <a:p>
            <a:pPr marL="0" indent="0">
              <a:buNone/>
            </a:pPr>
            <a:r>
              <a:rPr lang="en-US" dirty="0">
                <a:solidFill>
                  <a:srgbClr val="333333"/>
                </a:solidFill>
                <a:latin typeface="Times New Roman" panose="02020603050405020304" pitchFamily="18" charset="0"/>
                <a:cs typeface="Times New Roman" panose="02020603050405020304" pitchFamily="18" charset="0"/>
              </a:rPr>
              <a:t>Ask for volunteers to share the quote they chose and explain how it relates to being a part of the Clovis Unified Team.</a:t>
            </a:r>
            <a:endParaRPr lang="en-US" b="0" i="0" dirty="0">
              <a:solidFill>
                <a:srgbClr val="333333"/>
              </a:solidFill>
              <a:effectLst/>
              <a:latin typeface="Times New Roman" panose="02020603050405020304" pitchFamily="18" charset="0"/>
              <a:cs typeface="Times New Roman" panose="02020603050405020304" pitchFamily="18" charset="0"/>
            </a:endParaRPr>
          </a:p>
          <a:p>
            <a:pPr marL="0" indent="0">
              <a:buNone/>
            </a:pPr>
            <a:endParaRPr lang="en-US" b="0" i="0" dirty="0">
              <a:solidFill>
                <a:srgbClr val="333333"/>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There are many forms of teams in CUSD athletic, academic, grade levels, departments, professional learning communities.</a:t>
            </a:r>
          </a:p>
          <a:p>
            <a:pPr marL="0" indent="0">
              <a:buNone/>
            </a:pPr>
            <a:endParaRPr lang="en-US" dirty="0">
              <a:latin typeface="Times New Roman" panose="02020603050405020304" pitchFamily="18" charset="0"/>
              <a:cs typeface="Times New Roman" panose="02020603050405020304" pitchFamily="18" charset="0"/>
            </a:endParaRPr>
          </a:p>
          <a:p>
            <a:pPr marL="0" indent="0">
              <a:buClrTx/>
              <a:buSzTx/>
              <a:buNone/>
              <a:defRPr/>
            </a:pPr>
            <a:r>
              <a:rPr lang="en-US" dirty="0">
                <a:latin typeface="Times New Roman" panose="02020603050405020304" pitchFamily="18" charset="0"/>
                <a:cs typeface="Times New Roman" panose="02020603050405020304" pitchFamily="18" charset="0"/>
              </a:rPr>
              <a:t>Discussion Points:</a:t>
            </a:r>
          </a:p>
          <a:p>
            <a:pPr marL="0" indent="0">
              <a:buNone/>
            </a:pPr>
            <a:r>
              <a:rPr lang="en-US" dirty="0">
                <a:latin typeface="Times New Roman" panose="02020603050405020304" pitchFamily="18" charset="0"/>
                <a:cs typeface="Times New Roman" panose="02020603050405020304" pitchFamily="18" charset="0"/>
              </a:rPr>
              <a:t>With a partner think about a team you are a member of and discuss one or more of the following:</a:t>
            </a:r>
          </a:p>
          <a:p>
            <a:pPr marL="0" indent="0">
              <a:buNone/>
            </a:pPr>
            <a:r>
              <a:rPr lang="en-US" dirty="0">
                <a:latin typeface="Times New Roman" panose="02020603050405020304" pitchFamily="18" charset="0"/>
                <a:cs typeface="Times New Roman" panose="02020603050405020304" pitchFamily="18" charset="0"/>
              </a:rPr>
              <a:t>101 - What is the goal/mission of your team?</a:t>
            </a:r>
          </a:p>
          <a:p>
            <a:pPr marL="0" indent="0">
              <a:buNone/>
            </a:pPr>
            <a:r>
              <a:rPr lang="en-US" dirty="0">
                <a:latin typeface="Times New Roman" panose="02020603050405020304" pitchFamily="18" charset="0"/>
                <a:cs typeface="Times New Roman" panose="02020603050405020304" pitchFamily="18" charset="0"/>
              </a:rPr>
              <a:t>201 - What actions ensure that your team achieves it’s goal/mission?</a:t>
            </a:r>
          </a:p>
          <a:p>
            <a:pPr marL="0" indent="0">
              <a:buNone/>
            </a:pPr>
            <a:r>
              <a:rPr lang="en-US" dirty="0">
                <a:latin typeface="Times New Roman" panose="02020603050405020304" pitchFamily="18" charset="0"/>
                <a:cs typeface="Times New Roman" panose="02020603050405020304" pitchFamily="18" charset="0"/>
              </a:rPr>
              <a:t>302 – Teams can have many goals and objectives. Think of one of your team goals/objectives that you have not yet met. What actions prohibit your team from achieving its goal/mission? What do you need to do to be successful?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Ask for volunteers to share key take-aways.</a:t>
            </a:r>
          </a:p>
        </p:txBody>
      </p:sp>
      <p:sp>
        <p:nvSpPr>
          <p:cNvPr id="4" name="Slide Number Placeholder 3"/>
          <p:cNvSpPr>
            <a:spLocks noGrp="1"/>
          </p:cNvSpPr>
          <p:nvPr>
            <p:ph type="sldNum" sz="quarter" idx="5"/>
          </p:nvPr>
        </p:nvSpPr>
        <p:spPr/>
        <p:txBody>
          <a:bodyPr/>
          <a:lstStyle/>
          <a:p>
            <a:fld id="{9CBF7949-65DD-477A-8C4C-2DFCC906895A}" type="slidenum">
              <a:rPr lang="en-US" smtClean="0"/>
              <a:t>7</a:t>
            </a:fld>
            <a:endParaRPr lang="en-US" dirty="0"/>
          </a:p>
        </p:txBody>
      </p:sp>
    </p:spTree>
    <p:extLst>
      <p:ext uri="{BB962C8B-B14F-4D97-AF65-F5344CB8AC3E}">
        <p14:creationId xmlns:p14="http://schemas.microsoft.com/office/powerpoint/2010/main" val="3882786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710891" y="4517883"/>
            <a:ext cx="5680693" cy="4085097"/>
          </a:xfrm>
        </p:spPr>
        <p:txBody>
          <a:bodyPr/>
          <a:lstStyle/>
          <a:p>
            <a:pPr marL="0" indent="0">
              <a:buNone/>
            </a:pPr>
            <a:r>
              <a:rPr lang="en-US" sz="1200" dirty="0">
                <a:latin typeface="Times New Roman" panose="02020603050405020304" pitchFamily="18" charset="0"/>
                <a:cs typeface="Times New Roman" panose="02020603050405020304" pitchFamily="18" charset="0"/>
              </a:rPr>
              <a:t>Script for levels I, II, III</a:t>
            </a:r>
          </a:p>
          <a:p>
            <a:pPr marL="0" indent="0">
              <a:buNone/>
            </a:pPr>
            <a:r>
              <a:rPr lang="en-US" sz="1200" dirty="0">
                <a:latin typeface="Times New Roman" panose="02020603050405020304" pitchFamily="18" charset="0"/>
                <a:cs typeface="Times New Roman" panose="02020603050405020304" pitchFamily="18" charset="0"/>
              </a:rPr>
              <a:t>Facilitator:</a:t>
            </a:r>
          </a:p>
          <a:p>
            <a:pPr marL="0" indent="0">
              <a:buClrTx/>
              <a:buSzTx/>
              <a:buNone/>
              <a:defRPr/>
            </a:pPr>
            <a:r>
              <a:rPr lang="en-US" sz="1200" dirty="0">
                <a:latin typeface="Times New Roman" panose="02020603050405020304" pitchFamily="18" charset="0"/>
                <a:cs typeface="Times New Roman" panose="02020603050405020304" pitchFamily="18" charset="0"/>
              </a:rPr>
              <a:t>The quote on the screen is Dr. Dan Kaiser discussing the Clovis way. Dan began his career in Clovis Unified as an English teacher at Clovis High School. He also coached basketball and track. </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Discussion Points:</a:t>
            </a:r>
          </a:p>
          <a:p>
            <a:pPr marL="0" indent="0">
              <a:buNone/>
            </a:pPr>
            <a:r>
              <a:rPr lang="en-US" sz="1200" dirty="0">
                <a:latin typeface="Times New Roman" panose="02020603050405020304" pitchFamily="18" charset="0"/>
                <a:cs typeface="Times New Roman" panose="02020603050405020304" pitchFamily="18" charset="0"/>
              </a:rPr>
              <a:t>In a group of 3 think about the quote and discuss one or more of the questions (facilitator’s choice):</a:t>
            </a:r>
          </a:p>
          <a:p>
            <a:pPr marL="0" indent="0">
              <a:buNone/>
            </a:pPr>
            <a:r>
              <a:rPr lang="en-US" sz="1200" dirty="0">
                <a:latin typeface="Times New Roman" panose="02020603050405020304" pitchFamily="18" charset="0"/>
                <a:cs typeface="Times New Roman" panose="02020603050405020304" pitchFamily="18" charset="0"/>
              </a:rPr>
              <a:t>101 - What does the Clovis way mean to you? What are some misperceptions you have encountered?</a:t>
            </a:r>
          </a:p>
          <a:p>
            <a:pPr marL="0" indent="0">
              <a:buNone/>
            </a:pPr>
            <a:r>
              <a:rPr lang="en-US" sz="1200" dirty="0">
                <a:latin typeface="Times New Roman" panose="02020603050405020304" pitchFamily="18" charset="0"/>
                <a:cs typeface="Times New Roman" panose="02020603050405020304" pitchFamily="18" charset="0"/>
              </a:rPr>
              <a:t>201 - What can you hear and see people doing that exemplifies the Clovis way?</a:t>
            </a:r>
          </a:p>
          <a:p>
            <a:pPr marL="0" indent="0">
              <a:buNone/>
            </a:pPr>
            <a:r>
              <a:rPr lang="en-US" sz="1200" dirty="0">
                <a:latin typeface="Times New Roman" panose="02020603050405020304" pitchFamily="18" charset="0"/>
                <a:cs typeface="Times New Roman" panose="02020603050405020304" pitchFamily="18" charset="0"/>
              </a:rPr>
              <a:t>301 - Identify a time that you made a decision that was based on what is best for students, not the easiest, maybe not even what the parent or teacher wanted. What did you learn from that experience?</a:t>
            </a:r>
          </a:p>
        </p:txBody>
      </p:sp>
      <p:sp>
        <p:nvSpPr>
          <p:cNvPr id="4" name="Slide Number Placeholder 3"/>
          <p:cNvSpPr>
            <a:spLocks noGrp="1"/>
          </p:cNvSpPr>
          <p:nvPr>
            <p:ph type="sldNum" sz="quarter" idx="5"/>
          </p:nvPr>
        </p:nvSpPr>
        <p:spPr/>
        <p:txBody>
          <a:bodyPr/>
          <a:lstStyle/>
          <a:p>
            <a:fld id="{9CBF7949-65DD-477A-8C4C-2DFCC906895A}" type="slidenum">
              <a:rPr lang="en-US" smtClean="0"/>
              <a:t>8</a:t>
            </a:fld>
            <a:endParaRPr lang="en-US" dirty="0"/>
          </a:p>
        </p:txBody>
      </p:sp>
    </p:spTree>
    <p:extLst>
      <p:ext uri="{BB962C8B-B14F-4D97-AF65-F5344CB8AC3E}">
        <p14:creationId xmlns:p14="http://schemas.microsoft.com/office/powerpoint/2010/main" val="1781865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96241" y="4517883"/>
            <a:ext cx="6278880" cy="4870592"/>
          </a:xfrm>
        </p:spPr>
        <p:txBody>
          <a:bodyPr/>
          <a:lstStyle/>
          <a:p>
            <a:pPr marL="0" indent="0">
              <a:buClrTx/>
              <a:buSzTx/>
              <a:buNone/>
              <a:defRPr/>
            </a:pPr>
            <a:r>
              <a:rPr lang="en-US" sz="1200" dirty="0">
                <a:latin typeface="Times New Roman" panose="02020603050405020304" pitchFamily="18" charset="0"/>
                <a:cs typeface="Times New Roman" panose="02020603050405020304" pitchFamily="18" charset="0"/>
              </a:rPr>
              <a:t>Script: Tiers I,II,  III</a:t>
            </a:r>
          </a:p>
          <a:p>
            <a:pPr marL="0" indent="0">
              <a:buNone/>
            </a:pPr>
            <a:r>
              <a:rPr lang="en-US" sz="1200" dirty="0">
                <a:latin typeface="Times New Roman" panose="02020603050405020304" pitchFamily="18" charset="0"/>
                <a:cs typeface="Times New Roman" panose="02020603050405020304" pitchFamily="18" charset="0"/>
              </a:rPr>
              <a:t>Facilitator:</a:t>
            </a:r>
          </a:p>
          <a:p>
            <a:pPr marL="0" indent="0">
              <a:buNone/>
            </a:pPr>
            <a:r>
              <a:rPr lang="en-US" sz="1200" dirty="0">
                <a:latin typeface="Times New Roman" panose="02020603050405020304" pitchFamily="18" charset="0"/>
                <a:cs typeface="Times New Roman" panose="02020603050405020304" pitchFamily="18" charset="0"/>
              </a:rPr>
              <a:t>CUSD schools are often named after successful leaders whether from within CUSD or outside of our organization. Roger came to Clovis Unified as a math teacher. He was inducted into the Clovis Hall of Fame </a:t>
            </a:r>
            <a:r>
              <a:rPr lang="en-US" sz="1200" dirty="0">
                <a:solidFill>
                  <a:srgbClr val="272727"/>
                </a:solidFill>
                <a:latin typeface="Times New Roman" panose="02020603050405020304" pitchFamily="18" charset="0"/>
                <a:cs typeface="Times New Roman" panose="02020603050405020304" pitchFamily="18" charset="0"/>
              </a:rPr>
              <a:t>in </a:t>
            </a:r>
            <a:r>
              <a:rPr lang="en-US" sz="1200" b="0" i="0" dirty="0">
                <a:solidFill>
                  <a:srgbClr val="272727"/>
                </a:solidFill>
                <a:effectLst/>
                <a:latin typeface="Times New Roman" panose="02020603050405020304" pitchFamily="18" charset="0"/>
                <a:cs typeface="Times New Roman" panose="02020603050405020304" pitchFamily="18" charset="0"/>
              </a:rPr>
              <a:t>2022. </a:t>
            </a:r>
            <a:r>
              <a:rPr lang="en-US" sz="1200" dirty="0">
                <a:solidFill>
                  <a:srgbClr val="272727"/>
                </a:solidFill>
                <a:latin typeface="Times New Roman" panose="02020603050405020304" pitchFamily="18" charset="0"/>
                <a:cs typeface="Times New Roman" panose="02020603050405020304" pitchFamily="18" charset="0"/>
              </a:rPr>
              <a:t>The</a:t>
            </a:r>
            <a:r>
              <a:rPr lang="en-US" sz="1200" b="0" i="0" dirty="0">
                <a:solidFill>
                  <a:srgbClr val="272727"/>
                </a:solidFill>
                <a:effectLst/>
                <a:latin typeface="Times New Roman" panose="02020603050405020304" pitchFamily="18" charset="0"/>
                <a:cs typeface="Times New Roman" panose="02020603050405020304" pitchFamily="18" charset="0"/>
              </a:rPr>
              <a:t> Doc Buchanan Award was presented to him, for his contributions to building an academic and athletic legacy of excellence in Clovis Unified</a:t>
            </a:r>
          </a:p>
          <a:p>
            <a:pPr marL="0" indent="0">
              <a:buNone/>
            </a:pPr>
            <a:endParaRPr lang="en-US" sz="1200" b="0" i="0" dirty="0">
              <a:solidFill>
                <a:srgbClr val="272727"/>
              </a:solidFill>
              <a:effectLst/>
              <a:latin typeface="Times New Roman" panose="02020603050405020304" pitchFamily="18" charset="0"/>
              <a:cs typeface="Times New Roman" panose="02020603050405020304" pitchFamily="18" charset="0"/>
            </a:endParaRPr>
          </a:p>
          <a:p>
            <a:pPr marL="0" indent="0">
              <a:buNone/>
            </a:pPr>
            <a:r>
              <a:rPr lang="en-US" sz="1200" b="0" i="0" dirty="0">
                <a:solidFill>
                  <a:srgbClr val="272727"/>
                </a:solidFill>
                <a:effectLst/>
                <a:latin typeface="Times New Roman" panose="02020603050405020304" pitchFamily="18" charset="0"/>
                <a:cs typeface="Times New Roman" panose="02020603050405020304" pitchFamily="18" charset="0"/>
              </a:rPr>
              <a:t>Ask participants to organize themselves in small groups to view the video of Roger’s interview from his induction into the Hall of Fame. As you listen to Roger think about the value “whatever you do, do it well” and how this value is reflected in his remarks. Record a remark that resonates with you. (Video on Next Slide)</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Discussion Points:</a:t>
            </a:r>
          </a:p>
          <a:p>
            <a:pPr marL="0" indent="0">
              <a:buNone/>
            </a:pPr>
            <a:r>
              <a:rPr lang="en-US" sz="1200" dirty="0">
                <a:latin typeface="Times New Roman" panose="02020603050405020304" pitchFamily="18" charset="0"/>
                <a:cs typeface="Times New Roman" panose="02020603050405020304" pitchFamily="18" charset="0"/>
              </a:rPr>
              <a:t>Remaining in small groups discuss one, two, or more of the following (facilitator’s choice).</a:t>
            </a:r>
          </a:p>
          <a:p>
            <a:pPr marL="0" indent="0">
              <a:buNone/>
            </a:pPr>
            <a:r>
              <a:rPr lang="en-US" sz="1200" dirty="0">
                <a:latin typeface="Times New Roman" panose="02020603050405020304" pitchFamily="18" charset="0"/>
                <a:cs typeface="Times New Roman" panose="02020603050405020304" pitchFamily="18" charset="0"/>
              </a:rPr>
              <a:t>101 – Share one of the statements made by Dr. Oraze during his induction to the Athletic Hall of Fame and discuss how it reflects “whatever you do, do it well”.</a:t>
            </a:r>
          </a:p>
          <a:p>
            <a:pPr marL="0" indent="0">
              <a:buNone/>
            </a:pPr>
            <a:r>
              <a:rPr lang="en-US" sz="1200" dirty="0">
                <a:latin typeface="Times New Roman" panose="02020603050405020304" pitchFamily="18" charset="0"/>
                <a:cs typeface="Times New Roman" panose="02020603050405020304" pitchFamily="18" charset="0"/>
              </a:rPr>
              <a:t>201 – Think about what you feel you are accountable for in your position. Does that align with your job description? Explain how it aligns and how it doesn’t. (For instance, my job description explains the tasks I must complete but I hold myself accountable to the students and whatever I need to do to support them like coming in early to run a lab or staying after school to help a student complete their work.)</a:t>
            </a:r>
          </a:p>
          <a:p>
            <a:pPr marL="0" indent="0">
              <a:buNone/>
            </a:pPr>
            <a:r>
              <a:rPr lang="en-US" sz="1200" dirty="0">
                <a:latin typeface="Times New Roman" panose="02020603050405020304" pitchFamily="18" charset="0"/>
                <a:cs typeface="Times New Roman" panose="02020603050405020304" pitchFamily="18" charset="0"/>
              </a:rPr>
              <a:t>301 – Why is it important for someone to take self pride in what they are doing? Give examples when explaining your answer.</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Ask each group to share their responses.</a:t>
            </a:r>
          </a:p>
        </p:txBody>
      </p:sp>
      <p:sp>
        <p:nvSpPr>
          <p:cNvPr id="4" name="Slide Number Placeholder 3"/>
          <p:cNvSpPr>
            <a:spLocks noGrp="1"/>
          </p:cNvSpPr>
          <p:nvPr>
            <p:ph type="sldNum" sz="quarter" idx="5"/>
          </p:nvPr>
        </p:nvSpPr>
        <p:spPr/>
        <p:txBody>
          <a:bodyPr/>
          <a:lstStyle/>
          <a:p>
            <a:fld id="{9CBF7949-65DD-477A-8C4C-2DFCC906895A}" type="slidenum">
              <a:rPr lang="en-US" smtClean="0"/>
              <a:t>9</a:t>
            </a:fld>
            <a:endParaRPr lang="en-US" dirty="0"/>
          </a:p>
        </p:txBody>
      </p:sp>
    </p:spTree>
    <p:extLst>
      <p:ext uri="{BB962C8B-B14F-4D97-AF65-F5344CB8AC3E}">
        <p14:creationId xmlns:p14="http://schemas.microsoft.com/office/powerpoint/2010/main" val="1135265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Depending on your time allocation and the audience you have several options.</a:t>
            </a:r>
          </a:p>
          <a:p>
            <a:pPr marL="158750" indent="0">
              <a:buNone/>
            </a:pPr>
            <a:r>
              <a:rPr lang="en-US" dirty="0">
                <a:latin typeface="Times New Roman" panose="02020603050405020304" pitchFamily="18" charset="0"/>
                <a:cs typeface="Times New Roman" panose="02020603050405020304" pitchFamily="18" charset="0"/>
              </a:rPr>
              <a:t>The PowerPoint is designed for you to use the slides you choose in any order.</a:t>
            </a:r>
          </a:p>
          <a:p>
            <a:pPr marL="158750" indent="0">
              <a:buNone/>
            </a:pP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9CBF7949-65DD-477A-8C4C-2DFCC906895A}" type="slidenum">
              <a:rPr lang="en-US" smtClean="0"/>
              <a:t>11</a:t>
            </a:fld>
            <a:endParaRPr lang="en-US" dirty="0"/>
          </a:p>
        </p:txBody>
      </p:sp>
    </p:spTree>
    <p:extLst>
      <p:ext uri="{BB962C8B-B14F-4D97-AF65-F5344CB8AC3E}">
        <p14:creationId xmlns:p14="http://schemas.microsoft.com/office/powerpoint/2010/main" val="266774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66200" y="1498750"/>
            <a:ext cx="44673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6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4383900" y="3766525"/>
            <a:ext cx="3831900" cy="409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
        <p:nvSpPr>
          <p:cNvPr id="11" name="Google Shape;11;p2"/>
          <p:cNvSpPr/>
          <p:nvPr/>
        </p:nvSpPr>
        <p:spPr>
          <a:xfrm>
            <a:off x="0" y="-11775"/>
            <a:ext cx="0" cy="1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2" name="Google Shape;12;p2"/>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3" name="Google Shape;13;p2"/>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 name="Google Shape;14;p2"/>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5" name="Google Shape;15;p2"/>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Tree>
    <p:extLst>
      <p:ext uri="{BB962C8B-B14F-4D97-AF65-F5344CB8AC3E}">
        <p14:creationId xmlns:p14="http://schemas.microsoft.com/office/powerpoint/2010/main" val="374910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2157600" y="1575425"/>
            <a:ext cx="48288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2" name="Google Shape;72;p11"/>
          <p:cNvSpPr txBox="1">
            <a:spLocks noGrp="1"/>
          </p:cNvSpPr>
          <p:nvPr>
            <p:ph type="subTitle" idx="1"/>
          </p:nvPr>
        </p:nvSpPr>
        <p:spPr>
          <a:xfrm>
            <a:off x="2337400" y="3086575"/>
            <a:ext cx="4488600" cy="481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3" name="Google Shape;73;p1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74" name="Google Shape;74;p1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75" name="Google Shape;75;p1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76" name="Google Shape;76;p1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F89C393-59F9-E9A1-88D5-80A0373BDF51}"/>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7051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7982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rgbClr val="004990"/>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13"/>
          <p:cNvSpPr txBox="1">
            <a:spLocks noGrp="1"/>
          </p:cNvSpPr>
          <p:nvPr>
            <p:ph type="title" idx="2"/>
          </p:nvPr>
        </p:nvSpPr>
        <p:spPr>
          <a:xfrm>
            <a:off x="1771023"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1" name="Google Shape;81;p13"/>
          <p:cNvSpPr txBox="1">
            <a:spLocks noGrp="1"/>
          </p:cNvSpPr>
          <p:nvPr>
            <p:ph type="subTitle" idx="1"/>
          </p:nvPr>
        </p:nvSpPr>
        <p:spPr>
          <a:xfrm>
            <a:off x="1771023"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2" name="Google Shape;82;p13"/>
          <p:cNvSpPr txBox="1">
            <a:spLocks noGrp="1"/>
          </p:cNvSpPr>
          <p:nvPr>
            <p:ph type="title" idx="3"/>
          </p:nvPr>
        </p:nvSpPr>
        <p:spPr>
          <a:xfrm>
            <a:off x="5813499"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3" name="Google Shape;83;p13"/>
          <p:cNvSpPr txBox="1">
            <a:spLocks noGrp="1"/>
          </p:cNvSpPr>
          <p:nvPr>
            <p:ph type="subTitle" idx="4"/>
          </p:nvPr>
        </p:nvSpPr>
        <p:spPr>
          <a:xfrm>
            <a:off x="5813499"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4" name="Google Shape;84;p13"/>
          <p:cNvSpPr txBox="1">
            <a:spLocks noGrp="1"/>
          </p:cNvSpPr>
          <p:nvPr>
            <p:ph type="title" idx="5"/>
          </p:nvPr>
        </p:nvSpPr>
        <p:spPr>
          <a:xfrm>
            <a:off x="1771023"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5" name="Google Shape;85;p13"/>
          <p:cNvSpPr txBox="1">
            <a:spLocks noGrp="1"/>
          </p:cNvSpPr>
          <p:nvPr>
            <p:ph type="subTitle" idx="6"/>
          </p:nvPr>
        </p:nvSpPr>
        <p:spPr>
          <a:xfrm>
            <a:off x="1771023"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6" name="Google Shape;86;p13"/>
          <p:cNvSpPr txBox="1">
            <a:spLocks noGrp="1"/>
          </p:cNvSpPr>
          <p:nvPr>
            <p:ph type="title" idx="7"/>
          </p:nvPr>
        </p:nvSpPr>
        <p:spPr>
          <a:xfrm>
            <a:off x="5813499"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7" name="Google Shape;87;p13"/>
          <p:cNvSpPr txBox="1">
            <a:spLocks noGrp="1"/>
          </p:cNvSpPr>
          <p:nvPr>
            <p:ph type="subTitle" idx="8"/>
          </p:nvPr>
        </p:nvSpPr>
        <p:spPr>
          <a:xfrm>
            <a:off x="5813499"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cxnSp>
        <p:nvCxnSpPr>
          <p:cNvPr id="92" name="Google Shape;92;p1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93" name="Google Shape;93;p1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94" name="Google Shape;94;p1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5" name="Google Shape;95;p1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C8CF5AD5-CC2C-681F-F46D-8FB8EDDB0F0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67709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2751750" y="3163413"/>
            <a:ext cx="3640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8" name="Google Shape;98;p14"/>
          <p:cNvSpPr txBox="1">
            <a:spLocks noGrp="1"/>
          </p:cNvSpPr>
          <p:nvPr>
            <p:ph type="subTitle" idx="1"/>
          </p:nvPr>
        </p:nvSpPr>
        <p:spPr>
          <a:xfrm>
            <a:off x="837600" y="1448188"/>
            <a:ext cx="7468800" cy="153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5400" b="1"/>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dirty="0"/>
          </a:p>
        </p:txBody>
      </p:sp>
      <p:cxnSp>
        <p:nvCxnSpPr>
          <p:cNvPr id="99" name="Google Shape;99;p1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0" name="Google Shape;100;p1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1" name="Google Shape;101;p1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2" name="Google Shape;102;p1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8D8A92BE-980E-5874-6FC3-4A8B78787DC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3427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15100" y="1527450"/>
            <a:ext cx="3845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15"/>
          <p:cNvSpPr txBox="1">
            <a:spLocks noGrp="1"/>
          </p:cNvSpPr>
          <p:nvPr>
            <p:ph type="subTitle" idx="1"/>
          </p:nvPr>
        </p:nvSpPr>
        <p:spPr>
          <a:xfrm>
            <a:off x="715100" y="2259750"/>
            <a:ext cx="3845700" cy="135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600"/>
              <a:buChar char="●"/>
              <a:defRPr sz="1600"/>
            </a:lvl1pPr>
            <a:lvl2pPr lvl="1" rtl="0">
              <a:lnSpc>
                <a:spcPct val="100000"/>
              </a:lnSpc>
              <a:spcBef>
                <a:spcPts val="0"/>
              </a:spcBef>
              <a:spcAft>
                <a:spcPts val="0"/>
              </a:spcAft>
              <a:buClr>
                <a:srgbClr val="494949"/>
              </a:buClr>
              <a:buSzPts val="1600"/>
              <a:buFont typeface="Exo"/>
              <a:buChar char="○"/>
              <a:defRPr sz="1600"/>
            </a:lvl2pPr>
            <a:lvl3pPr lvl="2" rtl="0">
              <a:lnSpc>
                <a:spcPct val="100000"/>
              </a:lnSpc>
              <a:spcBef>
                <a:spcPts val="1600"/>
              </a:spcBef>
              <a:spcAft>
                <a:spcPts val="0"/>
              </a:spcAft>
              <a:buClr>
                <a:srgbClr val="494949"/>
              </a:buClr>
              <a:buSzPts val="1600"/>
              <a:buFont typeface="Exo"/>
              <a:buChar char="■"/>
              <a:defRPr sz="1600"/>
            </a:lvl3pPr>
            <a:lvl4pPr lvl="3" rtl="0">
              <a:lnSpc>
                <a:spcPct val="100000"/>
              </a:lnSpc>
              <a:spcBef>
                <a:spcPts val="1600"/>
              </a:spcBef>
              <a:spcAft>
                <a:spcPts val="0"/>
              </a:spcAft>
              <a:buClr>
                <a:srgbClr val="494949"/>
              </a:buClr>
              <a:buSzPts val="1600"/>
              <a:buFont typeface="Exo"/>
              <a:buChar char="●"/>
              <a:defRPr sz="1600"/>
            </a:lvl4pPr>
            <a:lvl5pPr lvl="4" rtl="0">
              <a:lnSpc>
                <a:spcPct val="100000"/>
              </a:lnSpc>
              <a:spcBef>
                <a:spcPts val="1600"/>
              </a:spcBef>
              <a:spcAft>
                <a:spcPts val="0"/>
              </a:spcAft>
              <a:buClr>
                <a:srgbClr val="494949"/>
              </a:buClr>
              <a:buSzPts val="1600"/>
              <a:buFont typeface="Exo"/>
              <a:buChar char="○"/>
              <a:defRPr sz="1600"/>
            </a:lvl5pPr>
            <a:lvl6pPr lvl="5" rtl="0">
              <a:lnSpc>
                <a:spcPct val="100000"/>
              </a:lnSpc>
              <a:spcBef>
                <a:spcPts val="1600"/>
              </a:spcBef>
              <a:spcAft>
                <a:spcPts val="0"/>
              </a:spcAft>
              <a:buClr>
                <a:srgbClr val="494949"/>
              </a:buClr>
              <a:buSzPts val="1600"/>
              <a:buFont typeface="Exo"/>
              <a:buChar char="■"/>
              <a:defRPr sz="1600"/>
            </a:lvl6pPr>
            <a:lvl7pPr lvl="6" rtl="0">
              <a:lnSpc>
                <a:spcPct val="100000"/>
              </a:lnSpc>
              <a:spcBef>
                <a:spcPts val="1600"/>
              </a:spcBef>
              <a:spcAft>
                <a:spcPts val="0"/>
              </a:spcAft>
              <a:buClr>
                <a:srgbClr val="494949"/>
              </a:buClr>
              <a:buSzPts val="1600"/>
              <a:buFont typeface="Exo"/>
              <a:buChar char="●"/>
              <a:defRPr sz="1600"/>
            </a:lvl7pPr>
            <a:lvl8pPr lvl="7" rtl="0">
              <a:lnSpc>
                <a:spcPct val="100000"/>
              </a:lnSpc>
              <a:spcBef>
                <a:spcPts val="1600"/>
              </a:spcBef>
              <a:spcAft>
                <a:spcPts val="0"/>
              </a:spcAft>
              <a:buClr>
                <a:srgbClr val="494949"/>
              </a:buClr>
              <a:buSzPts val="1600"/>
              <a:buFont typeface="Exo"/>
              <a:buChar char="○"/>
              <a:defRPr sz="1600"/>
            </a:lvl8pPr>
            <a:lvl9pPr lvl="8" rtl="0">
              <a:lnSpc>
                <a:spcPct val="100000"/>
              </a:lnSpc>
              <a:spcBef>
                <a:spcPts val="1600"/>
              </a:spcBef>
              <a:spcAft>
                <a:spcPts val="1600"/>
              </a:spcAft>
              <a:buClr>
                <a:srgbClr val="494949"/>
              </a:buClr>
              <a:buSzPts val="1600"/>
              <a:buFont typeface="Exo"/>
              <a:buChar char="■"/>
              <a:defRPr sz="1600"/>
            </a:lvl9pPr>
          </a:lstStyle>
          <a:p>
            <a:endParaRPr/>
          </a:p>
        </p:txBody>
      </p:sp>
      <p:cxnSp>
        <p:nvCxnSpPr>
          <p:cNvPr id="106" name="Google Shape;106;p1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7" name="Google Shape;107;p1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8" name="Google Shape;108;p1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9" name="Google Shape;109;p1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695397C1-75AE-0598-23FE-9F4CE6DF0DC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0448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reserve="1" userDrawn="1">
  <p:cSld name="Title and two columns 1">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cxnSp>
        <p:nvCxnSpPr>
          <p:cNvPr id="112" name="Google Shape;112;p16"/>
          <p:cNvCxnSpPr/>
          <p:nvPr/>
        </p:nvCxnSpPr>
        <p:spPr>
          <a:xfrm>
            <a:off x="-6250" y="219965"/>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13" name="Google Shape;113;p16"/>
          <p:cNvCxnSpPr/>
          <p:nvPr/>
        </p:nvCxnSpPr>
        <p:spPr>
          <a:xfrm>
            <a:off x="-58150" y="338840"/>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14" name="Google Shape;114;p1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15" name="Google Shape;115;p1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116" name="Google Shape;116;p16"/>
          <p:cNvSpPr txBox="1">
            <a:spLocks noGrp="1"/>
          </p:cNvSpPr>
          <p:nvPr>
            <p:ph type="subTitle" idx="1"/>
          </p:nvPr>
        </p:nvSpPr>
        <p:spPr>
          <a:xfrm>
            <a:off x="720000" y="1211625"/>
            <a:ext cx="7704000" cy="291254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Open Sans"/>
              <a:buChar char="●"/>
              <a:defRPr sz="1600"/>
            </a:lvl1pPr>
            <a:lvl2pPr lvl="1" algn="ctr" rtl="0">
              <a:lnSpc>
                <a:spcPct val="100000"/>
              </a:lnSpc>
              <a:spcBef>
                <a:spcPts val="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dirty="0"/>
          </a:p>
        </p:txBody>
      </p:sp>
      <p:pic>
        <p:nvPicPr>
          <p:cNvPr id="3" name="Picture 2">
            <a:extLst>
              <a:ext uri="{FF2B5EF4-FFF2-40B4-BE49-F238E27FC236}">
                <a16:creationId xmlns:a16="http://schemas.microsoft.com/office/drawing/2014/main" id="{DC3CD8D5-B05F-15E1-6A2D-1B4D1A049C8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235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3155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 name="Google Shape;120;p17"/>
          <p:cNvSpPr txBox="1">
            <a:spLocks noGrp="1"/>
          </p:cNvSpPr>
          <p:nvPr>
            <p:ph type="subTitle" idx="1"/>
          </p:nvPr>
        </p:nvSpPr>
        <p:spPr>
          <a:xfrm>
            <a:off x="131547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7"/>
          <p:cNvSpPr txBox="1">
            <a:spLocks noGrp="1"/>
          </p:cNvSpPr>
          <p:nvPr>
            <p:ph type="title" idx="2"/>
          </p:nvPr>
        </p:nvSpPr>
        <p:spPr>
          <a:xfrm>
            <a:off x="37707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17"/>
          <p:cNvSpPr txBox="1">
            <a:spLocks noGrp="1"/>
          </p:cNvSpPr>
          <p:nvPr>
            <p:ph type="subTitle" idx="3"/>
          </p:nvPr>
        </p:nvSpPr>
        <p:spPr>
          <a:xfrm>
            <a:off x="3770700"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7"/>
          <p:cNvSpPr txBox="1">
            <a:spLocks noGrp="1"/>
          </p:cNvSpPr>
          <p:nvPr>
            <p:ph type="title" idx="4"/>
          </p:nvPr>
        </p:nvSpPr>
        <p:spPr>
          <a:xfrm>
            <a:off x="62259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7"/>
          <p:cNvSpPr txBox="1">
            <a:spLocks noGrp="1"/>
          </p:cNvSpPr>
          <p:nvPr>
            <p:ph type="subTitle" idx="5"/>
          </p:nvPr>
        </p:nvSpPr>
        <p:spPr>
          <a:xfrm>
            <a:off x="622592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26" name="Google Shape;126;p1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27" name="Google Shape;127;p1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28" name="Google Shape;128;p1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29" name="Google Shape;129;p1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7EB3319-E04F-C2FE-05FF-0FCAB86B5F18}"/>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29164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reserve="1">
  <p:cSld name="Title and four columns 1">
    <p:spTree>
      <p:nvGrpSpPr>
        <p:cNvPr id="1" name="Shape 130"/>
        <p:cNvGrpSpPr/>
        <p:nvPr/>
      </p:nvGrpSpPr>
      <p:grpSpPr>
        <a:xfrm>
          <a:off x="0" y="0"/>
          <a:ext cx="0" cy="0"/>
          <a:chOff x="0" y="0"/>
          <a:chExt cx="0" cy="0"/>
        </a:xfrm>
      </p:grpSpPr>
      <p:sp>
        <p:nvSpPr>
          <p:cNvPr id="131" name="Google Shape;131;p18"/>
          <p:cNvSpPr txBox="1">
            <a:spLocks noGrp="1"/>
          </p:cNvSpPr>
          <p:nvPr>
            <p:ph type="subTitle" idx="1"/>
          </p:nvPr>
        </p:nvSpPr>
        <p:spPr>
          <a:xfrm flipH="1">
            <a:off x="6381970" y="3215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2" name="Google Shape;132;p18"/>
          <p:cNvSpPr txBox="1">
            <a:spLocks noGrp="1"/>
          </p:cNvSpPr>
          <p:nvPr>
            <p:ph type="subTitle" idx="2"/>
          </p:nvPr>
        </p:nvSpPr>
        <p:spPr>
          <a:xfrm flipH="1">
            <a:off x="6384382" y="38782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 name="Google Shape;133;p18"/>
          <p:cNvSpPr txBox="1">
            <a:spLocks noGrp="1"/>
          </p:cNvSpPr>
          <p:nvPr>
            <p:ph type="subTitle" idx="3"/>
          </p:nvPr>
        </p:nvSpPr>
        <p:spPr>
          <a:xfrm flipH="1">
            <a:off x="4255245" y="321581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4" name="Google Shape;134;p18"/>
          <p:cNvSpPr txBox="1">
            <a:spLocks noGrp="1"/>
          </p:cNvSpPr>
          <p:nvPr>
            <p:ph type="subTitle" idx="4"/>
          </p:nvPr>
        </p:nvSpPr>
        <p:spPr>
          <a:xfrm flipH="1">
            <a:off x="4255245" y="3874725"/>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5" name="Google Shape;135;p18"/>
          <p:cNvSpPr txBox="1">
            <a:spLocks noGrp="1"/>
          </p:cNvSpPr>
          <p:nvPr>
            <p:ph type="subTitle" idx="5"/>
          </p:nvPr>
        </p:nvSpPr>
        <p:spPr>
          <a:xfrm flipH="1">
            <a:off x="4255245"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dirty="0"/>
          </a:p>
        </p:txBody>
      </p:sp>
      <p:sp>
        <p:nvSpPr>
          <p:cNvPr id="136" name="Google Shape;136;p18"/>
          <p:cNvSpPr txBox="1">
            <a:spLocks noGrp="1"/>
          </p:cNvSpPr>
          <p:nvPr>
            <p:ph type="subTitle" idx="6"/>
          </p:nvPr>
        </p:nvSpPr>
        <p:spPr>
          <a:xfrm flipH="1">
            <a:off x="4255245"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7" name="Google Shape;137;p18"/>
          <p:cNvSpPr txBox="1">
            <a:spLocks noGrp="1"/>
          </p:cNvSpPr>
          <p:nvPr>
            <p:ph type="subTitle" idx="7"/>
          </p:nvPr>
        </p:nvSpPr>
        <p:spPr>
          <a:xfrm>
            <a:off x="4255245"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8" name="Google Shape;138;p18"/>
          <p:cNvSpPr txBox="1">
            <a:spLocks noGrp="1"/>
          </p:cNvSpPr>
          <p:nvPr>
            <p:ph type="subTitle" idx="8"/>
          </p:nvPr>
        </p:nvSpPr>
        <p:spPr>
          <a:xfrm>
            <a:off x="4255245" y="3614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9" name="Google Shape;139;p18"/>
          <p:cNvSpPr txBox="1">
            <a:spLocks noGrp="1"/>
          </p:cNvSpPr>
          <p:nvPr>
            <p:ph type="subTitle" idx="9"/>
          </p:nvPr>
        </p:nvSpPr>
        <p:spPr>
          <a:xfrm>
            <a:off x="6384382" y="36147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0" name="Google Shape;140;p18"/>
          <p:cNvSpPr txBox="1">
            <a:spLocks noGrp="1"/>
          </p:cNvSpPr>
          <p:nvPr>
            <p:ph type="subTitle" idx="13"/>
          </p:nvPr>
        </p:nvSpPr>
        <p:spPr>
          <a:xfrm flipH="1">
            <a:off x="6384382"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1" name="Google Shape;141;p18"/>
          <p:cNvSpPr txBox="1">
            <a:spLocks noGrp="1"/>
          </p:cNvSpPr>
          <p:nvPr>
            <p:ph type="subTitle" idx="14"/>
          </p:nvPr>
        </p:nvSpPr>
        <p:spPr>
          <a:xfrm>
            <a:off x="6384382"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2" name="Google Shape;142;p18"/>
          <p:cNvSpPr txBox="1">
            <a:spLocks noGrp="1"/>
          </p:cNvSpPr>
          <p:nvPr>
            <p:ph type="subTitle" idx="15"/>
          </p:nvPr>
        </p:nvSpPr>
        <p:spPr>
          <a:xfrm flipH="1">
            <a:off x="6381970"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43" name="Google Shape;143;p18"/>
          <p:cNvSpPr txBox="1">
            <a:spLocks noGrp="1"/>
          </p:cNvSpPr>
          <p:nvPr>
            <p:ph type="title"/>
          </p:nvPr>
        </p:nvSpPr>
        <p:spPr>
          <a:xfrm>
            <a:off x="4255245" y="445025"/>
            <a:ext cx="4166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solidFill>
                  <a:srgbClr val="004990"/>
                </a:solidFill>
                <a:latin typeface="Garamond" panose="020204040303010108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4" name="Google Shape;144;p1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45" name="Google Shape;145;p1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6" name="Google Shape;146;p1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47" name="Google Shape;147;p1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3CF6882-D64C-D9C9-F15D-A1BBFF65D6A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941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2316650" y="445025"/>
            <a:ext cx="451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9"/>
          <p:cNvSpPr txBox="1">
            <a:spLocks noGrp="1"/>
          </p:cNvSpPr>
          <p:nvPr>
            <p:ph type="title" idx="2"/>
          </p:nvPr>
        </p:nvSpPr>
        <p:spPr>
          <a:xfrm>
            <a:off x="1509319" y="161620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1" name="Google Shape;151;p19"/>
          <p:cNvSpPr txBox="1">
            <a:spLocks noGrp="1"/>
          </p:cNvSpPr>
          <p:nvPr>
            <p:ph type="subTitle" idx="1"/>
          </p:nvPr>
        </p:nvSpPr>
        <p:spPr>
          <a:xfrm>
            <a:off x="1509308" y="20355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9"/>
          <p:cNvSpPr txBox="1">
            <a:spLocks noGrp="1"/>
          </p:cNvSpPr>
          <p:nvPr>
            <p:ph type="title" idx="3"/>
          </p:nvPr>
        </p:nvSpPr>
        <p:spPr>
          <a:xfrm>
            <a:off x="4980291" y="161620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3" name="Google Shape;153;p19"/>
          <p:cNvSpPr txBox="1">
            <a:spLocks noGrp="1"/>
          </p:cNvSpPr>
          <p:nvPr>
            <p:ph type="subTitle" idx="4"/>
          </p:nvPr>
        </p:nvSpPr>
        <p:spPr>
          <a:xfrm>
            <a:off x="4980283" y="20355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4" name="Google Shape;154;p19"/>
          <p:cNvSpPr txBox="1">
            <a:spLocks noGrp="1"/>
          </p:cNvSpPr>
          <p:nvPr>
            <p:ph type="title" idx="5"/>
          </p:nvPr>
        </p:nvSpPr>
        <p:spPr>
          <a:xfrm>
            <a:off x="1509319" y="304955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5" name="Google Shape;155;p19"/>
          <p:cNvSpPr txBox="1">
            <a:spLocks noGrp="1"/>
          </p:cNvSpPr>
          <p:nvPr>
            <p:ph type="subTitle" idx="6"/>
          </p:nvPr>
        </p:nvSpPr>
        <p:spPr>
          <a:xfrm>
            <a:off x="1509308" y="34689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6" name="Google Shape;156;p19"/>
          <p:cNvSpPr txBox="1">
            <a:spLocks noGrp="1"/>
          </p:cNvSpPr>
          <p:nvPr>
            <p:ph type="title" idx="7"/>
          </p:nvPr>
        </p:nvSpPr>
        <p:spPr>
          <a:xfrm>
            <a:off x="4980292" y="304955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7" name="Google Shape;157;p19"/>
          <p:cNvSpPr txBox="1">
            <a:spLocks noGrp="1"/>
          </p:cNvSpPr>
          <p:nvPr>
            <p:ph type="subTitle" idx="8"/>
          </p:nvPr>
        </p:nvSpPr>
        <p:spPr>
          <a:xfrm>
            <a:off x="4980283" y="34689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58" name="Google Shape;158;p1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59" name="Google Shape;159;p1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60" name="Google Shape;160;p1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61" name="Google Shape;161;p1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5C3EFDB1-A913-0B48-B36B-9BBFF427C9B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4736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720000"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64" name="Google Shape;164;p20"/>
          <p:cNvSpPr txBox="1">
            <a:spLocks noGrp="1"/>
          </p:cNvSpPr>
          <p:nvPr>
            <p:ph type="subTitle" idx="1"/>
          </p:nvPr>
        </p:nvSpPr>
        <p:spPr>
          <a:xfrm>
            <a:off x="720000"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0"/>
          <p:cNvSpPr txBox="1">
            <a:spLocks noGrp="1"/>
          </p:cNvSpPr>
          <p:nvPr>
            <p:ph type="title" idx="2"/>
          </p:nvPr>
        </p:nvSpPr>
        <p:spPr>
          <a:xfrm>
            <a:off x="3419271"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0"/>
          <p:cNvSpPr txBox="1">
            <a:spLocks noGrp="1"/>
          </p:cNvSpPr>
          <p:nvPr>
            <p:ph type="subTitle" idx="3"/>
          </p:nvPr>
        </p:nvSpPr>
        <p:spPr>
          <a:xfrm>
            <a:off x="3419269"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title" idx="4"/>
          </p:nvPr>
        </p:nvSpPr>
        <p:spPr>
          <a:xfrm>
            <a:off x="719975"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0"/>
          <p:cNvSpPr txBox="1">
            <a:spLocks noGrp="1"/>
          </p:cNvSpPr>
          <p:nvPr>
            <p:ph type="subTitle" idx="5"/>
          </p:nvPr>
        </p:nvSpPr>
        <p:spPr>
          <a:xfrm>
            <a:off x="719975"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title" idx="6"/>
          </p:nvPr>
        </p:nvSpPr>
        <p:spPr>
          <a:xfrm>
            <a:off x="3419246"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 name="Google Shape;170;p20"/>
          <p:cNvSpPr txBox="1">
            <a:spLocks noGrp="1"/>
          </p:cNvSpPr>
          <p:nvPr>
            <p:ph type="subTitle" idx="7"/>
          </p:nvPr>
        </p:nvSpPr>
        <p:spPr>
          <a:xfrm>
            <a:off x="3419244"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0"/>
          <p:cNvSpPr txBox="1">
            <a:spLocks noGrp="1"/>
          </p:cNvSpPr>
          <p:nvPr>
            <p:ph type="title" idx="8"/>
          </p:nvPr>
        </p:nvSpPr>
        <p:spPr>
          <a:xfrm>
            <a:off x="6118549"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2" name="Google Shape;172;p20"/>
          <p:cNvSpPr txBox="1">
            <a:spLocks noGrp="1"/>
          </p:cNvSpPr>
          <p:nvPr>
            <p:ph type="subTitle" idx="9"/>
          </p:nvPr>
        </p:nvSpPr>
        <p:spPr>
          <a:xfrm>
            <a:off x="6118545"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0"/>
          <p:cNvSpPr txBox="1">
            <a:spLocks noGrp="1"/>
          </p:cNvSpPr>
          <p:nvPr>
            <p:ph type="title" idx="13"/>
          </p:nvPr>
        </p:nvSpPr>
        <p:spPr>
          <a:xfrm>
            <a:off x="6118524"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4" name="Google Shape;174;p20"/>
          <p:cNvSpPr txBox="1">
            <a:spLocks noGrp="1"/>
          </p:cNvSpPr>
          <p:nvPr>
            <p:ph type="subTitle" idx="14"/>
          </p:nvPr>
        </p:nvSpPr>
        <p:spPr>
          <a:xfrm>
            <a:off x="6118520"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0"/>
          <p:cNvSpPr txBox="1">
            <a:spLocks noGrp="1"/>
          </p:cNvSpPr>
          <p:nvPr>
            <p:ph type="title" idx="15"/>
          </p:nvPr>
        </p:nvSpPr>
        <p:spPr>
          <a:xfrm>
            <a:off x="2061850" y="445025"/>
            <a:ext cx="5020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6" name="Google Shape;176;p20"/>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77" name="Google Shape;177;p20"/>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78" name="Google Shape;178;p20"/>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79" name="Google Shape;179;p20"/>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0F5701B-DD2C-F394-7EF8-319B5557E0A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48175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5100" y="1975150"/>
            <a:ext cx="4360200" cy="11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715100" y="3509513"/>
            <a:ext cx="4360200" cy="435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rgbClr val="004990"/>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dirty="0"/>
          </a:p>
        </p:txBody>
      </p:sp>
      <p:cxnSp>
        <p:nvCxnSpPr>
          <p:cNvPr id="20" name="Google Shape;20;p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1" name="Google Shape;21;p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2" name="Google Shape;22;p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3" name="Google Shape;23;p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3E75E160-3D30-440C-1D91-2489F4B795E3}"/>
              </a:ext>
            </a:extLst>
          </p:cNvPr>
          <p:cNvPicPr>
            <a:picLocks noChangeAspect="1"/>
          </p:cNvPicPr>
          <p:nvPr userDrawn="1"/>
        </p:nvPicPr>
        <p:blipFill>
          <a:blip r:embed="rId2"/>
          <a:srcRect/>
          <a:stretch/>
        </p:blipFill>
        <p:spPr>
          <a:xfrm>
            <a:off x="7359216" y="4141099"/>
            <a:ext cx="1716116" cy="623309"/>
          </a:xfrm>
          <a:prstGeom prst="rect">
            <a:avLst/>
          </a:prstGeom>
          <a:noFill/>
        </p:spPr>
      </p:pic>
    </p:spTree>
    <p:extLst>
      <p:ext uri="{BB962C8B-B14F-4D97-AF65-F5344CB8AC3E}">
        <p14:creationId xmlns:p14="http://schemas.microsoft.com/office/powerpoint/2010/main" val="3088325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80"/>
        <p:cNvGrpSpPr/>
        <p:nvPr/>
      </p:nvGrpSpPr>
      <p:grpSpPr>
        <a:xfrm>
          <a:off x="0" y="0"/>
          <a:ext cx="0" cy="0"/>
          <a:chOff x="0" y="0"/>
          <a:chExt cx="0" cy="0"/>
        </a:xfrm>
      </p:grpSpPr>
      <p:sp>
        <p:nvSpPr>
          <p:cNvPr id="181" name="Google Shape;181;p21"/>
          <p:cNvSpPr txBox="1">
            <a:spLocks noGrp="1"/>
          </p:cNvSpPr>
          <p:nvPr>
            <p:ph type="title" hasCustomPrompt="1"/>
          </p:nvPr>
        </p:nvSpPr>
        <p:spPr>
          <a:xfrm>
            <a:off x="1284000" y="5443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21"/>
          <p:cNvSpPr txBox="1">
            <a:spLocks noGrp="1"/>
          </p:cNvSpPr>
          <p:nvPr>
            <p:ph type="subTitle" idx="1"/>
          </p:nvPr>
        </p:nvSpPr>
        <p:spPr>
          <a:xfrm>
            <a:off x="1284000" y="1326563"/>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1"/>
          <p:cNvSpPr txBox="1">
            <a:spLocks noGrp="1"/>
          </p:cNvSpPr>
          <p:nvPr>
            <p:ph type="title" idx="2" hasCustomPrompt="1"/>
          </p:nvPr>
        </p:nvSpPr>
        <p:spPr>
          <a:xfrm>
            <a:off x="1284000" y="200047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21"/>
          <p:cNvSpPr txBox="1">
            <a:spLocks noGrp="1"/>
          </p:cNvSpPr>
          <p:nvPr>
            <p:ph type="subTitle" idx="3"/>
          </p:nvPr>
        </p:nvSpPr>
        <p:spPr>
          <a:xfrm>
            <a:off x="1284000" y="2782711"/>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1"/>
          <p:cNvSpPr txBox="1">
            <a:spLocks noGrp="1"/>
          </p:cNvSpPr>
          <p:nvPr>
            <p:ph type="title" idx="4" hasCustomPrompt="1"/>
          </p:nvPr>
        </p:nvSpPr>
        <p:spPr>
          <a:xfrm>
            <a:off x="1284000" y="345662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21"/>
          <p:cNvSpPr txBox="1">
            <a:spLocks noGrp="1"/>
          </p:cNvSpPr>
          <p:nvPr>
            <p:ph type="subTitle" idx="5"/>
          </p:nvPr>
        </p:nvSpPr>
        <p:spPr>
          <a:xfrm>
            <a:off x="1284000" y="4238862"/>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87" name="Google Shape;187;p2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88" name="Google Shape;188;p2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89" name="Google Shape;189;p2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90" name="Google Shape;190;p2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0D49EF6B-2141-4DEC-613E-86C88D53055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9714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 name="Picture 2">
            <a:extLst>
              <a:ext uri="{FF2B5EF4-FFF2-40B4-BE49-F238E27FC236}">
                <a16:creationId xmlns:a16="http://schemas.microsoft.com/office/drawing/2014/main" id="{C1FE342E-CCC1-A1F4-F4A3-32EA0A2C98A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60033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193"/>
        <p:cNvGrpSpPr/>
        <p:nvPr/>
      </p:nvGrpSpPr>
      <p:grpSpPr>
        <a:xfrm>
          <a:off x="0" y="0"/>
          <a:ext cx="0" cy="0"/>
          <a:chOff x="0" y="0"/>
          <a:chExt cx="0" cy="0"/>
        </a:xfrm>
      </p:grpSpPr>
      <p:sp>
        <p:nvSpPr>
          <p:cNvPr id="194" name="Google Shape;194;p23"/>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3"/>
          <p:cNvSpPr txBox="1">
            <a:spLocks noGrp="1"/>
          </p:cNvSpPr>
          <p:nvPr>
            <p:ph type="subTitle" idx="1"/>
          </p:nvPr>
        </p:nvSpPr>
        <p:spPr>
          <a:xfrm>
            <a:off x="2425075" y="1634075"/>
            <a:ext cx="4293900" cy="10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97" name="Google Shape;197;p2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98" name="Google Shape;198;p2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99" name="Google Shape;199;p2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0" name="Google Shape;200;p2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EDC7F83-3822-B7CA-DC6C-B0F7E7AC66B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3375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01"/>
        <p:cNvGrpSpPr/>
        <p:nvPr/>
      </p:nvGrpSpPr>
      <p:grpSpPr>
        <a:xfrm>
          <a:off x="0" y="0"/>
          <a:ext cx="0" cy="0"/>
          <a:chOff x="0" y="0"/>
          <a:chExt cx="0" cy="0"/>
        </a:xfrm>
      </p:grpSpPr>
      <p:cxnSp>
        <p:nvCxnSpPr>
          <p:cNvPr id="202" name="Google Shape;202;p2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3" name="Google Shape;203;p2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D282914-D242-19EC-46A1-E86C6EA5646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4638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204"/>
        <p:cNvGrpSpPr/>
        <p:nvPr/>
      </p:nvGrpSpPr>
      <p:grpSpPr>
        <a:xfrm>
          <a:off x="0" y="0"/>
          <a:ext cx="0" cy="0"/>
          <a:chOff x="0" y="0"/>
          <a:chExt cx="0" cy="0"/>
        </a:xfrm>
      </p:grpSpPr>
      <p:cxnSp>
        <p:nvCxnSpPr>
          <p:cNvPr id="205" name="Google Shape;205;p2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06" name="Google Shape;206;p2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C0C7142-02DB-079B-6878-195F53FE1E2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885570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428202"/>
            <a:ext cx="788670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Google Shape;202;p24">
            <a:extLst>
              <a:ext uri="{FF2B5EF4-FFF2-40B4-BE49-F238E27FC236}">
                <a16:creationId xmlns:a16="http://schemas.microsoft.com/office/drawing/2014/main" id="{7651412B-19BA-C25C-17E5-D060708382C3}"/>
              </a:ext>
            </a:extLst>
          </p:cNvPr>
          <p:cNvCxnSpPr/>
          <p:nvPr userDrawn="1"/>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 name="Google Shape;203;p24">
            <a:extLst>
              <a:ext uri="{FF2B5EF4-FFF2-40B4-BE49-F238E27FC236}">
                <a16:creationId xmlns:a16="http://schemas.microsoft.com/office/drawing/2014/main" id="{CFCE843F-6233-1C05-8CED-82F3FF3DB8FD}"/>
              </a:ext>
            </a:extLst>
          </p:cNvPr>
          <p:cNvCxnSpPr/>
          <p:nvPr userDrawn="1"/>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10" name="Picture 9">
            <a:extLst>
              <a:ext uri="{FF2B5EF4-FFF2-40B4-BE49-F238E27FC236}">
                <a16:creationId xmlns:a16="http://schemas.microsoft.com/office/drawing/2014/main" id="{8E0E3FFB-F1D4-3552-107A-90B45AABD57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78743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59080" rtl="0">
              <a:lnSpc>
                <a:spcPct val="115000"/>
              </a:lnSpc>
              <a:spcBef>
                <a:spcPts val="0"/>
              </a:spcBef>
              <a:spcAft>
                <a:spcPts val="0"/>
              </a:spcAft>
              <a:buClr>
                <a:srgbClr val="434343"/>
              </a:buClr>
              <a:buSzPts val="480"/>
              <a:buFont typeface="Raleway Medium"/>
              <a:buAutoNum type="arabicPeriod"/>
              <a:defRPr sz="1200">
                <a:solidFill>
                  <a:srgbClr val="434343"/>
                </a:solidFill>
              </a:defRPr>
            </a:lvl1pPr>
            <a:lvl2pPr marL="914400" lvl="1" indent="-259080" rtl="0">
              <a:lnSpc>
                <a:spcPct val="115000"/>
              </a:lnSpc>
              <a:spcBef>
                <a:spcPts val="0"/>
              </a:spcBef>
              <a:spcAft>
                <a:spcPts val="0"/>
              </a:spcAft>
              <a:buClr>
                <a:srgbClr val="434343"/>
              </a:buClr>
              <a:buSzPts val="480"/>
              <a:buFont typeface="Roboto Condensed Light"/>
              <a:buAutoNum type="alphaLcPeriod"/>
              <a:defRPr>
                <a:solidFill>
                  <a:srgbClr val="434343"/>
                </a:solidFill>
              </a:defRPr>
            </a:lvl2pPr>
            <a:lvl3pPr marL="1371600" lvl="2" indent="-259080" rtl="0">
              <a:lnSpc>
                <a:spcPct val="115000"/>
              </a:lnSpc>
              <a:spcBef>
                <a:spcPts val="0"/>
              </a:spcBef>
              <a:spcAft>
                <a:spcPts val="0"/>
              </a:spcAft>
              <a:buClr>
                <a:srgbClr val="434343"/>
              </a:buClr>
              <a:buSzPts val="480"/>
              <a:buFont typeface="Roboto Condensed Light"/>
              <a:buAutoNum type="romanLcPeriod"/>
              <a:defRPr>
                <a:solidFill>
                  <a:srgbClr val="434343"/>
                </a:solidFill>
              </a:defRPr>
            </a:lvl3pPr>
            <a:lvl4pPr marL="1828800" lvl="3" indent="-259080" rtl="0">
              <a:lnSpc>
                <a:spcPct val="115000"/>
              </a:lnSpc>
              <a:spcBef>
                <a:spcPts val="0"/>
              </a:spcBef>
              <a:spcAft>
                <a:spcPts val="0"/>
              </a:spcAft>
              <a:buClr>
                <a:srgbClr val="434343"/>
              </a:buClr>
              <a:buSzPts val="480"/>
              <a:buFont typeface="Roboto Condensed Light"/>
              <a:buAutoNum type="arabicPeriod"/>
              <a:defRPr>
                <a:solidFill>
                  <a:srgbClr val="434343"/>
                </a:solidFill>
              </a:defRPr>
            </a:lvl4pPr>
            <a:lvl5pPr marL="2286000" lvl="4"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5pPr>
            <a:lvl6pPr marL="2743200" lvl="5"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6pPr>
            <a:lvl7pPr marL="3200400" lvl="6" indent="-259079" rtl="0">
              <a:lnSpc>
                <a:spcPct val="115000"/>
              </a:lnSpc>
              <a:spcBef>
                <a:spcPts val="0"/>
              </a:spcBef>
              <a:spcAft>
                <a:spcPts val="0"/>
              </a:spcAft>
              <a:buClr>
                <a:srgbClr val="434343"/>
              </a:buClr>
              <a:buSzPts val="480"/>
              <a:buFont typeface="Roboto Condensed Light"/>
              <a:buAutoNum type="arabicPeriod"/>
              <a:defRPr>
                <a:solidFill>
                  <a:srgbClr val="434343"/>
                </a:solidFill>
              </a:defRPr>
            </a:lvl7pPr>
            <a:lvl8pPr marL="3657600" lvl="7"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8pPr>
            <a:lvl9pPr marL="4114800" lvl="8"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9pPr>
          </a:lstStyle>
          <a:p>
            <a:endParaRPr dirty="0"/>
          </a:p>
        </p:txBody>
      </p:sp>
      <p:cxnSp>
        <p:nvCxnSpPr>
          <p:cNvPr id="27" name="Google Shape;27;p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8" name="Google Shape;28;p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9" name="Google Shape;29;p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30" name="Google Shape;30;p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3E521360-1224-D171-DA38-3D72E8A67AB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81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31"/>
        <p:cNvGrpSpPr/>
        <p:nvPr/>
      </p:nvGrpSpPr>
      <p:grpSpPr>
        <a:xfrm>
          <a:off x="0" y="0"/>
          <a:ext cx="0" cy="0"/>
          <a:chOff x="0" y="0"/>
          <a:chExt cx="0" cy="0"/>
        </a:xfrm>
      </p:grpSpPr>
      <p:sp>
        <p:nvSpPr>
          <p:cNvPr id="32" name="Google Shape;32;p5"/>
          <p:cNvSpPr txBox="1">
            <a:spLocks noGrp="1"/>
          </p:cNvSpPr>
          <p:nvPr>
            <p:ph type="subTitle" idx="1"/>
          </p:nvPr>
        </p:nvSpPr>
        <p:spPr>
          <a:xfrm>
            <a:off x="720000" y="2606338"/>
            <a:ext cx="17778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3" name="Google Shape;33;p5"/>
          <p:cNvSpPr txBox="1">
            <a:spLocks noGrp="1"/>
          </p:cNvSpPr>
          <p:nvPr>
            <p:ph type="subTitle" idx="2"/>
          </p:nvPr>
        </p:nvSpPr>
        <p:spPr>
          <a:xfrm>
            <a:off x="6646200" y="2606338"/>
            <a:ext cx="17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4" name="Google Shape;34;p5"/>
          <p:cNvSpPr txBox="1">
            <a:spLocks noGrp="1"/>
          </p:cNvSpPr>
          <p:nvPr>
            <p:ph type="subTitle" idx="3"/>
          </p:nvPr>
        </p:nvSpPr>
        <p:spPr>
          <a:xfrm>
            <a:off x="720000" y="3150025"/>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subTitle" idx="4"/>
          </p:nvPr>
        </p:nvSpPr>
        <p:spPr>
          <a:xfrm>
            <a:off x="6646200" y="3150013"/>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7" name="Google Shape;37;p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38" name="Google Shape;38;p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39" name="Google Shape;39;p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0" name="Google Shape;40;p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4A117CD4-6029-3C42-EF5E-CF6B3C7356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98779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3" name="Google Shape;43;p6"/>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44" name="Google Shape;44;p6"/>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45" name="Google Shape;45;p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6" name="Google Shape;46;p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FFF1E92F-D5D5-9CE4-7A9D-52BAE7455FD7}"/>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77193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4874300" y="1748970"/>
            <a:ext cx="3544500" cy="300145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dk1"/>
              </a:buClr>
              <a:buSzPts val="1600"/>
              <a:buFont typeface="Exo"/>
              <a:buChar char="●"/>
              <a:defRPr sz="1600">
                <a:solidFill>
                  <a:srgbClr val="004990"/>
                </a:solidFill>
              </a:defRPr>
            </a:lvl1pPr>
            <a:lvl2pPr marL="914400" lvl="1" indent="-330200" rtl="0">
              <a:lnSpc>
                <a:spcPct val="115000"/>
              </a:lnSpc>
              <a:spcBef>
                <a:spcPts val="0"/>
              </a:spcBef>
              <a:spcAft>
                <a:spcPts val="0"/>
              </a:spcAft>
              <a:buClr>
                <a:srgbClr val="494949"/>
              </a:buClr>
              <a:buSzPts val="1600"/>
              <a:buFont typeface="Exo"/>
              <a:buChar char="○"/>
              <a:defRPr>
                <a:solidFill>
                  <a:schemeClr val="dk2"/>
                </a:solidFill>
              </a:defRPr>
            </a:lvl2pPr>
            <a:lvl3pPr marL="1371600" lvl="2" indent="-330200" rtl="0">
              <a:lnSpc>
                <a:spcPct val="115000"/>
              </a:lnSpc>
              <a:spcBef>
                <a:spcPts val="0"/>
              </a:spcBef>
              <a:spcAft>
                <a:spcPts val="0"/>
              </a:spcAft>
              <a:buClr>
                <a:srgbClr val="494949"/>
              </a:buClr>
              <a:buSzPts val="1600"/>
              <a:buFont typeface="Exo"/>
              <a:buChar char="■"/>
              <a:defRPr>
                <a:solidFill>
                  <a:schemeClr val="dk2"/>
                </a:solidFill>
              </a:defRPr>
            </a:lvl3pPr>
            <a:lvl4pPr marL="1828800" lvl="3" indent="-330200" rtl="0">
              <a:lnSpc>
                <a:spcPct val="115000"/>
              </a:lnSpc>
              <a:spcBef>
                <a:spcPts val="0"/>
              </a:spcBef>
              <a:spcAft>
                <a:spcPts val="0"/>
              </a:spcAft>
              <a:buClr>
                <a:srgbClr val="494949"/>
              </a:buClr>
              <a:buSzPts val="1600"/>
              <a:buFont typeface="Exo"/>
              <a:buChar char="●"/>
              <a:defRPr>
                <a:solidFill>
                  <a:schemeClr val="dk2"/>
                </a:solidFill>
              </a:defRPr>
            </a:lvl4pPr>
            <a:lvl5pPr marL="2286000" lvl="4" indent="-330200" rtl="0">
              <a:lnSpc>
                <a:spcPct val="115000"/>
              </a:lnSpc>
              <a:spcBef>
                <a:spcPts val="0"/>
              </a:spcBef>
              <a:spcAft>
                <a:spcPts val="0"/>
              </a:spcAft>
              <a:buClr>
                <a:srgbClr val="494949"/>
              </a:buClr>
              <a:buSzPts val="1600"/>
              <a:buFont typeface="Exo"/>
              <a:buChar char="○"/>
              <a:defRPr>
                <a:solidFill>
                  <a:schemeClr val="dk2"/>
                </a:solidFill>
              </a:defRPr>
            </a:lvl5pPr>
            <a:lvl6pPr marL="2743200" lvl="5" indent="-330200" rtl="0">
              <a:lnSpc>
                <a:spcPct val="115000"/>
              </a:lnSpc>
              <a:spcBef>
                <a:spcPts val="0"/>
              </a:spcBef>
              <a:spcAft>
                <a:spcPts val="0"/>
              </a:spcAft>
              <a:buClr>
                <a:srgbClr val="494949"/>
              </a:buClr>
              <a:buSzPts val="1600"/>
              <a:buFont typeface="Exo"/>
              <a:buChar char="■"/>
              <a:defRPr>
                <a:solidFill>
                  <a:schemeClr val="dk2"/>
                </a:solidFill>
              </a:defRPr>
            </a:lvl6pPr>
            <a:lvl7pPr marL="3200400" lvl="6" indent="-330200" rtl="0">
              <a:lnSpc>
                <a:spcPct val="115000"/>
              </a:lnSpc>
              <a:spcBef>
                <a:spcPts val="0"/>
              </a:spcBef>
              <a:spcAft>
                <a:spcPts val="0"/>
              </a:spcAft>
              <a:buClr>
                <a:srgbClr val="494949"/>
              </a:buClr>
              <a:buSzPts val="1600"/>
              <a:buFont typeface="Exo"/>
              <a:buChar char="●"/>
              <a:defRPr>
                <a:solidFill>
                  <a:schemeClr val="dk2"/>
                </a:solidFill>
              </a:defRPr>
            </a:lvl7pPr>
            <a:lvl8pPr marL="3657600" lvl="7" indent="-330200" rtl="0">
              <a:lnSpc>
                <a:spcPct val="115000"/>
              </a:lnSpc>
              <a:spcBef>
                <a:spcPts val="0"/>
              </a:spcBef>
              <a:spcAft>
                <a:spcPts val="0"/>
              </a:spcAft>
              <a:buClr>
                <a:srgbClr val="494949"/>
              </a:buClr>
              <a:buSzPts val="1600"/>
              <a:buFont typeface="Exo"/>
              <a:buChar char="○"/>
              <a:defRPr>
                <a:solidFill>
                  <a:schemeClr val="dk2"/>
                </a:solidFill>
              </a:defRPr>
            </a:lvl8pPr>
            <a:lvl9pPr marL="4114800" lvl="8" indent="-330200" rtl="0">
              <a:lnSpc>
                <a:spcPct val="115000"/>
              </a:lnSpc>
              <a:spcBef>
                <a:spcPts val="0"/>
              </a:spcBef>
              <a:spcAft>
                <a:spcPts val="0"/>
              </a:spcAft>
              <a:buClr>
                <a:srgbClr val="494949"/>
              </a:buClr>
              <a:buSzPts val="1600"/>
              <a:buFont typeface="Exo"/>
              <a:buChar char="■"/>
              <a:defRPr>
                <a:solidFill>
                  <a:schemeClr val="dk2"/>
                </a:solidFill>
              </a:defRPr>
            </a:lvl9pPr>
          </a:lstStyle>
          <a:p>
            <a:endParaRPr dirty="0"/>
          </a:p>
        </p:txBody>
      </p:sp>
      <p:sp>
        <p:nvSpPr>
          <p:cNvPr id="49" name="Google Shape;49;p7"/>
          <p:cNvSpPr txBox="1">
            <a:spLocks noGrp="1"/>
          </p:cNvSpPr>
          <p:nvPr>
            <p:ph type="title"/>
          </p:nvPr>
        </p:nvSpPr>
        <p:spPr>
          <a:xfrm>
            <a:off x="4874299" y="531771"/>
            <a:ext cx="3544493" cy="856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Font typeface="Ramabhadra"/>
              <a:buNone/>
              <a:defRPr/>
            </a:lvl1pPr>
            <a:lvl2pPr lvl="1" algn="ctr" rtl="0">
              <a:spcBef>
                <a:spcPts val="0"/>
              </a:spcBef>
              <a:spcAft>
                <a:spcPts val="0"/>
              </a:spcAft>
              <a:buSzPts val="2800"/>
              <a:buFont typeface="Ramabhadra"/>
              <a:buNone/>
              <a:defRPr sz="2800" b="1">
                <a:latin typeface="Ramabhadra"/>
                <a:ea typeface="Ramabhadra"/>
                <a:cs typeface="Ramabhadra"/>
                <a:sym typeface="Ramabhadra"/>
              </a:defRPr>
            </a:lvl2pPr>
            <a:lvl3pPr lvl="2" algn="ctr" rtl="0">
              <a:spcBef>
                <a:spcPts val="0"/>
              </a:spcBef>
              <a:spcAft>
                <a:spcPts val="0"/>
              </a:spcAft>
              <a:buSzPts val="2800"/>
              <a:buFont typeface="Ramabhadra"/>
              <a:buNone/>
              <a:defRPr sz="2800" b="1">
                <a:latin typeface="Ramabhadra"/>
                <a:ea typeface="Ramabhadra"/>
                <a:cs typeface="Ramabhadra"/>
                <a:sym typeface="Ramabhadra"/>
              </a:defRPr>
            </a:lvl3pPr>
            <a:lvl4pPr lvl="3" algn="ctr" rtl="0">
              <a:spcBef>
                <a:spcPts val="0"/>
              </a:spcBef>
              <a:spcAft>
                <a:spcPts val="0"/>
              </a:spcAft>
              <a:buSzPts val="2800"/>
              <a:buFont typeface="Ramabhadra"/>
              <a:buNone/>
              <a:defRPr sz="2800" b="1">
                <a:latin typeface="Ramabhadra"/>
                <a:ea typeface="Ramabhadra"/>
                <a:cs typeface="Ramabhadra"/>
                <a:sym typeface="Ramabhadra"/>
              </a:defRPr>
            </a:lvl4pPr>
            <a:lvl5pPr lvl="4" algn="ctr" rtl="0">
              <a:spcBef>
                <a:spcPts val="0"/>
              </a:spcBef>
              <a:spcAft>
                <a:spcPts val="0"/>
              </a:spcAft>
              <a:buSzPts val="2800"/>
              <a:buFont typeface="Ramabhadra"/>
              <a:buNone/>
              <a:defRPr sz="2800" b="1">
                <a:latin typeface="Ramabhadra"/>
                <a:ea typeface="Ramabhadra"/>
                <a:cs typeface="Ramabhadra"/>
                <a:sym typeface="Ramabhadra"/>
              </a:defRPr>
            </a:lvl5pPr>
            <a:lvl6pPr lvl="5" algn="ctr" rtl="0">
              <a:spcBef>
                <a:spcPts val="0"/>
              </a:spcBef>
              <a:spcAft>
                <a:spcPts val="0"/>
              </a:spcAft>
              <a:buSzPts val="2800"/>
              <a:buFont typeface="Ramabhadra"/>
              <a:buNone/>
              <a:defRPr sz="2800" b="1">
                <a:latin typeface="Ramabhadra"/>
                <a:ea typeface="Ramabhadra"/>
                <a:cs typeface="Ramabhadra"/>
                <a:sym typeface="Ramabhadra"/>
              </a:defRPr>
            </a:lvl6pPr>
            <a:lvl7pPr lvl="6" algn="ctr" rtl="0">
              <a:spcBef>
                <a:spcPts val="0"/>
              </a:spcBef>
              <a:spcAft>
                <a:spcPts val="0"/>
              </a:spcAft>
              <a:buSzPts val="2800"/>
              <a:buFont typeface="Ramabhadra"/>
              <a:buNone/>
              <a:defRPr sz="2800" b="1">
                <a:latin typeface="Ramabhadra"/>
                <a:ea typeface="Ramabhadra"/>
                <a:cs typeface="Ramabhadra"/>
                <a:sym typeface="Ramabhadra"/>
              </a:defRPr>
            </a:lvl7pPr>
            <a:lvl8pPr lvl="7" algn="ctr" rtl="0">
              <a:spcBef>
                <a:spcPts val="0"/>
              </a:spcBef>
              <a:spcAft>
                <a:spcPts val="0"/>
              </a:spcAft>
              <a:buSzPts val="2800"/>
              <a:buFont typeface="Ramabhadra"/>
              <a:buNone/>
              <a:defRPr sz="2800" b="1">
                <a:latin typeface="Ramabhadra"/>
                <a:ea typeface="Ramabhadra"/>
                <a:cs typeface="Ramabhadra"/>
                <a:sym typeface="Ramabhadra"/>
              </a:defRPr>
            </a:lvl8pPr>
            <a:lvl9pPr lvl="8" algn="ctr" rtl="0">
              <a:spcBef>
                <a:spcPts val="0"/>
              </a:spcBef>
              <a:spcAft>
                <a:spcPts val="0"/>
              </a:spcAft>
              <a:buSzPts val="2800"/>
              <a:buFont typeface="Ramabhadra"/>
              <a:buNone/>
              <a:defRPr sz="2800" b="1">
                <a:latin typeface="Ramabhadra"/>
                <a:ea typeface="Ramabhadra"/>
                <a:cs typeface="Ramabhadra"/>
                <a:sym typeface="Ramabhadra"/>
              </a:defRPr>
            </a:lvl9pPr>
          </a:lstStyle>
          <a:p>
            <a:endParaRPr dirty="0"/>
          </a:p>
        </p:txBody>
      </p:sp>
      <p:cxnSp>
        <p:nvCxnSpPr>
          <p:cNvPr id="50" name="Google Shape;50;p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1" name="Google Shape;51;p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2" name="Google Shape;52;p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53" name="Google Shape;53;p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54" name="Google Shape;54;p7"/>
          <p:cNvSpPr txBox="1">
            <a:spLocks noGrp="1"/>
          </p:cNvSpPr>
          <p:nvPr>
            <p:ph type="subTitle" idx="2"/>
          </p:nvPr>
        </p:nvSpPr>
        <p:spPr>
          <a:xfrm>
            <a:off x="4874306" y="1410248"/>
            <a:ext cx="3544493" cy="31674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600" b="1">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dirty="0"/>
          </a:p>
        </p:txBody>
      </p:sp>
      <p:pic>
        <p:nvPicPr>
          <p:cNvPr id="4" name="Picture 3">
            <a:extLst>
              <a:ext uri="{FF2B5EF4-FFF2-40B4-BE49-F238E27FC236}">
                <a16:creationId xmlns:a16="http://schemas.microsoft.com/office/drawing/2014/main" id="{4C7E685F-49E0-C6AA-665E-E349B0BF1BA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2422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388100" y="1175100"/>
            <a:ext cx="6367800" cy="279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57" name="Google Shape;57;p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8" name="Google Shape;58;p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9" name="Google Shape;59;p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0" name="Google Shape;60;p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115265A-DC8D-E255-B34B-F5E736ED714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1125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15100" y="881200"/>
            <a:ext cx="2439300" cy="1168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3"/>
              </a:buClr>
              <a:buSzPts val="4000"/>
              <a:buNone/>
              <a:defRPr sz="4000" b="1"/>
            </a:lvl1pPr>
            <a:lvl2pPr lvl="1" algn="l" rtl="0">
              <a:lnSpc>
                <a:spcPct val="100000"/>
              </a:lnSpc>
              <a:spcBef>
                <a:spcPts val="0"/>
              </a:spcBef>
              <a:spcAft>
                <a:spcPts val="0"/>
              </a:spcAft>
              <a:buClr>
                <a:schemeClr val="accent3"/>
              </a:buClr>
              <a:buSzPts val="4000"/>
              <a:buNone/>
              <a:defRPr sz="4000">
                <a:solidFill>
                  <a:schemeClr val="accent3"/>
                </a:solidFill>
              </a:defRPr>
            </a:lvl2pPr>
            <a:lvl3pPr lvl="2" algn="l" rtl="0">
              <a:lnSpc>
                <a:spcPct val="100000"/>
              </a:lnSpc>
              <a:spcBef>
                <a:spcPts val="0"/>
              </a:spcBef>
              <a:spcAft>
                <a:spcPts val="0"/>
              </a:spcAft>
              <a:buClr>
                <a:schemeClr val="accent3"/>
              </a:buClr>
              <a:buSzPts val="4000"/>
              <a:buNone/>
              <a:defRPr sz="4000">
                <a:solidFill>
                  <a:schemeClr val="accent3"/>
                </a:solidFill>
              </a:defRPr>
            </a:lvl3pPr>
            <a:lvl4pPr lvl="3" algn="l" rtl="0">
              <a:lnSpc>
                <a:spcPct val="100000"/>
              </a:lnSpc>
              <a:spcBef>
                <a:spcPts val="0"/>
              </a:spcBef>
              <a:spcAft>
                <a:spcPts val="0"/>
              </a:spcAft>
              <a:buClr>
                <a:schemeClr val="accent3"/>
              </a:buClr>
              <a:buSzPts val="4000"/>
              <a:buNone/>
              <a:defRPr sz="4000">
                <a:solidFill>
                  <a:schemeClr val="accent3"/>
                </a:solidFill>
              </a:defRPr>
            </a:lvl4pPr>
            <a:lvl5pPr lvl="4" algn="l" rtl="0">
              <a:lnSpc>
                <a:spcPct val="100000"/>
              </a:lnSpc>
              <a:spcBef>
                <a:spcPts val="0"/>
              </a:spcBef>
              <a:spcAft>
                <a:spcPts val="0"/>
              </a:spcAft>
              <a:buClr>
                <a:schemeClr val="accent3"/>
              </a:buClr>
              <a:buSzPts val="4000"/>
              <a:buNone/>
              <a:defRPr sz="4000">
                <a:solidFill>
                  <a:schemeClr val="accent3"/>
                </a:solidFill>
              </a:defRPr>
            </a:lvl5pPr>
            <a:lvl6pPr lvl="5" algn="l" rtl="0">
              <a:lnSpc>
                <a:spcPct val="100000"/>
              </a:lnSpc>
              <a:spcBef>
                <a:spcPts val="0"/>
              </a:spcBef>
              <a:spcAft>
                <a:spcPts val="0"/>
              </a:spcAft>
              <a:buClr>
                <a:schemeClr val="accent3"/>
              </a:buClr>
              <a:buSzPts val="4000"/>
              <a:buNone/>
              <a:defRPr sz="4000">
                <a:solidFill>
                  <a:schemeClr val="accent3"/>
                </a:solidFill>
              </a:defRPr>
            </a:lvl6pPr>
            <a:lvl7pPr lvl="6" algn="l" rtl="0">
              <a:lnSpc>
                <a:spcPct val="100000"/>
              </a:lnSpc>
              <a:spcBef>
                <a:spcPts val="0"/>
              </a:spcBef>
              <a:spcAft>
                <a:spcPts val="0"/>
              </a:spcAft>
              <a:buClr>
                <a:schemeClr val="accent3"/>
              </a:buClr>
              <a:buSzPts val="4000"/>
              <a:buNone/>
              <a:defRPr sz="4000">
                <a:solidFill>
                  <a:schemeClr val="accent3"/>
                </a:solidFill>
              </a:defRPr>
            </a:lvl7pPr>
            <a:lvl8pPr lvl="7" algn="l" rtl="0">
              <a:lnSpc>
                <a:spcPct val="100000"/>
              </a:lnSpc>
              <a:spcBef>
                <a:spcPts val="0"/>
              </a:spcBef>
              <a:spcAft>
                <a:spcPts val="0"/>
              </a:spcAft>
              <a:buClr>
                <a:schemeClr val="accent3"/>
              </a:buClr>
              <a:buSzPts val="4000"/>
              <a:buNone/>
              <a:defRPr sz="4000">
                <a:solidFill>
                  <a:schemeClr val="accent3"/>
                </a:solidFill>
              </a:defRPr>
            </a:lvl8pPr>
            <a:lvl9pPr lvl="8" algn="l" rtl="0">
              <a:lnSpc>
                <a:spcPct val="100000"/>
              </a:lnSpc>
              <a:spcBef>
                <a:spcPts val="0"/>
              </a:spcBef>
              <a:spcAft>
                <a:spcPts val="0"/>
              </a:spcAft>
              <a:buClr>
                <a:schemeClr val="accent3"/>
              </a:buClr>
              <a:buSzPts val="4000"/>
              <a:buNone/>
              <a:defRPr sz="4000">
                <a:solidFill>
                  <a:schemeClr val="accent3"/>
                </a:solidFill>
              </a:defRPr>
            </a:lvl9pPr>
          </a:lstStyle>
          <a:p>
            <a:endParaRPr/>
          </a:p>
        </p:txBody>
      </p:sp>
      <p:sp>
        <p:nvSpPr>
          <p:cNvPr id="63" name="Google Shape;63;p9"/>
          <p:cNvSpPr txBox="1">
            <a:spLocks noGrp="1"/>
          </p:cNvSpPr>
          <p:nvPr>
            <p:ph type="subTitle" idx="1"/>
          </p:nvPr>
        </p:nvSpPr>
        <p:spPr>
          <a:xfrm>
            <a:off x="715100" y="2099700"/>
            <a:ext cx="2439300" cy="20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1600"/>
              </a:spcBef>
              <a:spcAft>
                <a:spcPts val="0"/>
              </a:spcAft>
              <a:buSzPts val="1800"/>
              <a:buNone/>
              <a:defRPr sz="1800"/>
            </a:lvl3pPr>
            <a:lvl4pPr lvl="3" rtl="0">
              <a:lnSpc>
                <a:spcPct val="100000"/>
              </a:lnSpc>
              <a:spcBef>
                <a:spcPts val="1600"/>
              </a:spcBef>
              <a:spcAft>
                <a:spcPts val="0"/>
              </a:spcAft>
              <a:buSzPts val="1800"/>
              <a:buNone/>
              <a:defRPr sz="1800"/>
            </a:lvl4pPr>
            <a:lvl5pPr lvl="4" rtl="0">
              <a:lnSpc>
                <a:spcPct val="100000"/>
              </a:lnSpc>
              <a:spcBef>
                <a:spcPts val="1600"/>
              </a:spcBef>
              <a:spcAft>
                <a:spcPts val="0"/>
              </a:spcAft>
              <a:buSzPts val="1800"/>
              <a:buNone/>
              <a:defRPr sz="1800"/>
            </a:lvl5pPr>
            <a:lvl6pPr lvl="5" rtl="0">
              <a:lnSpc>
                <a:spcPct val="100000"/>
              </a:lnSpc>
              <a:spcBef>
                <a:spcPts val="1600"/>
              </a:spcBef>
              <a:spcAft>
                <a:spcPts val="0"/>
              </a:spcAft>
              <a:buSzPts val="1800"/>
              <a:buNone/>
              <a:defRPr sz="1800"/>
            </a:lvl6pPr>
            <a:lvl7pPr lvl="6" rtl="0">
              <a:lnSpc>
                <a:spcPct val="100000"/>
              </a:lnSpc>
              <a:spcBef>
                <a:spcPts val="1600"/>
              </a:spcBef>
              <a:spcAft>
                <a:spcPts val="0"/>
              </a:spcAft>
              <a:buSzPts val="1800"/>
              <a:buNone/>
              <a:defRPr sz="1800"/>
            </a:lvl7pPr>
            <a:lvl8pPr lvl="7" rtl="0">
              <a:lnSpc>
                <a:spcPct val="100000"/>
              </a:lnSpc>
              <a:spcBef>
                <a:spcPts val="1600"/>
              </a:spcBef>
              <a:spcAft>
                <a:spcPts val="0"/>
              </a:spcAft>
              <a:buSzPts val="1800"/>
              <a:buNone/>
              <a:defRPr sz="1800"/>
            </a:lvl8pPr>
            <a:lvl9pPr lvl="8" rtl="0">
              <a:lnSpc>
                <a:spcPct val="100000"/>
              </a:lnSpc>
              <a:spcBef>
                <a:spcPts val="1600"/>
              </a:spcBef>
              <a:spcAft>
                <a:spcPts val="1600"/>
              </a:spcAft>
              <a:buSzPts val="1800"/>
              <a:buNone/>
              <a:defRPr sz="1800"/>
            </a:lvl9pPr>
          </a:lstStyle>
          <a:p>
            <a:endParaRPr/>
          </a:p>
        </p:txBody>
      </p:sp>
      <p:cxnSp>
        <p:nvCxnSpPr>
          <p:cNvPr id="64" name="Google Shape;64;p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65" name="Google Shape;65;p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66" name="Google Shape;66;p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7" name="Google Shape;67;p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D4F62FA2-2501-CA3E-EED2-1281D40B9292}"/>
              </a:ext>
            </a:extLst>
          </p:cNvPr>
          <p:cNvPicPr>
            <a:picLocks noChangeAspect="1"/>
          </p:cNvPicPr>
          <p:nvPr userDrawn="1"/>
        </p:nvPicPr>
        <p:blipFill>
          <a:blip r:embed="rId2"/>
          <a:srcRect/>
          <a:stretch/>
        </p:blipFill>
        <p:spPr>
          <a:xfrm>
            <a:off x="7306965" y="4141099"/>
            <a:ext cx="1716116" cy="623309"/>
          </a:xfrm>
          <a:prstGeom prst="rect">
            <a:avLst/>
          </a:prstGeom>
          <a:noFill/>
        </p:spPr>
      </p:pic>
    </p:spTree>
    <p:extLst>
      <p:ext uri="{BB962C8B-B14F-4D97-AF65-F5344CB8AC3E}">
        <p14:creationId xmlns:p14="http://schemas.microsoft.com/office/powerpoint/2010/main" val="104999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461100" y="3583400"/>
            <a:ext cx="3967800" cy="102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Tree>
    <p:extLst>
      <p:ext uri="{BB962C8B-B14F-4D97-AF65-F5344CB8AC3E}">
        <p14:creationId xmlns:p14="http://schemas.microsoft.com/office/powerpoint/2010/main" val="301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7">
            <a:alphaModFix/>
          </a:blip>
          <a:stretch>
            <a:fillRect/>
          </a:stretch>
        </a:blip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65244-CA02-6299-6AD1-1C1249C9F81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988860B-F020-BC20-0121-AA7470A4820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1</a:t>
            </a:r>
          </a:p>
        </p:txBody>
      </p:sp>
    </p:spTree>
    <p:extLst>
      <p:ext uri="{BB962C8B-B14F-4D97-AF65-F5344CB8AC3E}">
        <p14:creationId xmlns:p14="http://schemas.microsoft.com/office/powerpoint/2010/main" val="382429589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5.xml"/><Relationship Id="rId1" Type="http://schemas.openxmlformats.org/officeDocument/2006/relationships/video" Target="https://player.vimeo.com/video/767376950?app_id=122963"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5.xml"/><Relationship Id="rId1" Type="http://schemas.openxmlformats.org/officeDocument/2006/relationships/video" Target="https://player.vimeo.com/video/879517632?h=1f3a643e45&amp;amp;app_id=122963"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107281" y="1313331"/>
            <a:ext cx="6929437" cy="25168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B715A-E136-7AEF-F49C-2FD9E6E53781}"/>
              </a:ext>
            </a:extLst>
          </p:cNvPr>
          <p:cNvSpPr>
            <a:spLocks noGrp="1"/>
          </p:cNvSpPr>
          <p:nvPr>
            <p:ph type="title"/>
          </p:nvPr>
        </p:nvSpPr>
        <p:spPr/>
        <p:txBody>
          <a:bodyPr/>
          <a:lstStyle/>
          <a:p>
            <a:endParaRPr lang="en-US"/>
          </a:p>
        </p:txBody>
      </p:sp>
      <p:pic>
        <p:nvPicPr>
          <p:cNvPr id="4" name="Online Media 3" descr="HOF - Roger Oraze">
            <a:hlinkClick r:id="" action="ppaction://media"/>
            <a:extLst>
              <a:ext uri="{FF2B5EF4-FFF2-40B4-BE49-F238E27FC236}">
                <a16:creationId xmlns:a16="http://schemas.microsoft.com/office/drawing/2014/main" id="{E3CA8E7D-52B9-5E4B-245C-397AA2E5470C}"/>
              </a:ext>
            </a:extLst>
          </p:cNvPr>
          <p:cNvPicPr>
            <a:picLocks noGrp="1" noRot="1" noChangeAspect="1"/>
          </p:cNvPicPr>
          <p:nvPr>
            <p:ph idx="1"/>
            <a:videoFile r:link="rId1"/>
          </p:nvPr>
        </p:nvPicPr>
        <p:blipFill>
          <a:blip r:embed="rId3"/>
          <a:stretch>
            <a:fillRect/>
          </a:stretch>
        </p:blipFill>
        <p:spPr>
          <a:xfrm>
            <a:off x="0" y="0"/>
            <a:ext cx="9130650" cy="5143500"/>
          </a:xfrm>
          <a:prstGeom prst="rect">
            <a:avLst/>
          </a:prstGeom>
        </p:spPr>
      </p:pic>
    </p:spTree>
    <p:extLst>
      <p:ext uri="{BB962C8B-B14F-4D97-AF65-F5344CB8AC3E}">
        <p14:creationId xmlns:p14="http://schemas.microsoft.com/office/powerpoint/2010/main" val="223771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00" y="2072850"/>
            <a:ext cx="4284000" cy="997800"/>
          </a:xfrm>
        </p:spPr>
        <p:txBody>
          <a:bodyPr/>
          <a:lstStyle/>
          <a:p>
            <a:r>
              <a:rPr lang="en-US" dirty="0"/>
              <a:t>End of Part II</a:t>
            </a:r>
          </a:p>
        </p:txBody>
      </p:sp>
    </p:spTree>
    <p:extLst>
      <p:ext uri="{BB962C8B-B14F-4D97-AF65-F5344CB8AC3E}">
        <p14:creationId xmlns:p14="http://schemas.microsoft.com/office/powerpoint/2010/main" val="142853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ctrTitle"/>
          </p:nvPr>
        </p:nvSpPr>
        <p:spPr>
          <a:xfrm>
            <a:off x="387409" y="3738880"/>
            <a:ext cx="8369182" cy="5160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Know Y</a:t>
            </a:r>
            <a:r>
              <a:rPr lang="en-US" sz="4000" dirty="0"/>
              <a:t>o</a:t>
            </a:r>
            <a:r>
              <a:rPr lang="en" sz="4000" dirty="0"/>
              <a:t>ur Job, Do Your Job</a:t>
            </a:r>
            <a:endParaRPr sz="4000" dirty="0"/>
          </a:p>
        </p:txBody>
      </p:sp>
      <p:pic>
        <p:nvPicPr>
          <p:cNvPr id="2" name="Picture 1" descr="Text&#10;&#10;Description automatically generated">
            <a:extLst>
              <a:ext uri="{FF2B5EF4-FFF2-40B4-BE49-F238E27FC236}">
                <a16:creationId xmlns:a16="http://schemas.microsoft.com/office/drawing/2014/main" id="{23C7505D-C06D-8E67-EDAE-5F2DF3125CC5}"/>
              </a:ext>
            </a:extLst>
          </p:cNvPr>
          <p:cNvPicPr>
            <a:picLocks noChangeAspect="1"/>
          </p:cNvPicPr>
          <p:nvPr/>
        </p:nvPicPr>
        <p:blipFill>
          <a:blip r:embed="rId3"/>
          <a:stretch>
            <a:fillRect/>
          </a:stretch>
        </p:blipFill>
        <p:spPr>
          <a:xfrm>
            <a:off x="1442201" y="695056"/>
            <a:ext cx="6259598" cy="2894346"/>
          </a:xfrm>
          <a:prstGeom prst="rect">
            <a:avLst/>
          </a:prstGeom>
        </p:spPr>
      </p:pic>
    </p:spTree>
    <p:extLst>
      <p:ext uri="{BB962C8B-B14F-4D97-AF65-F5344CB8AC3E}">
        <p14:creationId xmlns:p14="http://schemas.microsoft.com/office/powerpoint/2010/main" val="273057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00" y="2072850"/>
            <a:ext cx="4284000" cy="997800"/>
          </a:xfrm>
        </p:spPr>
        <p:txBody>
          <a:bodyPr/>
          <a:lstStyle/>
          <a:p>
            <a:r>
              <a:rPr lang="en-US" dirty="0"/>
              <a:t>Part II</a:t>
            </a:r>
          </a:p>
        </p:txBody>
      </p:sp>
    </p:spTree>
    <p:extLst>
      <p:ext uri="{BB962C8B-B14F-4D97-AF65-F5344CB8AC3E}">
        <p14:creationId xmlns:p14="http://schemas.microsoft.com/office/powerpoint/2010/main" val="1662523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71209-912B-4C03-3859-EC76B3C3DFDE}"/>
              </a:ext>
            </a:extLst>
          </p:cNvPr>
          <p:cNvSpPr>
            <a:spLocks noGrp="1"/>
          </p:cNvSpPr>
          <p:nvPr>
            <p:ph type="title"/>
          </p:nvPr>
        </p:nvSpPr>
        <p:spPr>
          <a:xfrm>
            <a:off x="971551" y="370840"/>
            <a:ext cx="7200897" cy="977900"/>
          </a:xfrm>
        </p:spPr>
        <p:txBody>
          <a:bodyPr>
            <a:normAutofit fontScale="90000"/>
          </a:bodyPr>
          <a:lstStyle/>
          <a:p>
            <a:pPr>
              <a:lnSpc>
                <a:spcPct val="90000"/>
              </a:lnSpc>
            </a:pPr>
            <a:br>
              <a:rPr lang="en-US" sz="2100" i="1" dirty="0"/>
            </a:br>
            <a:r>
              <a:rPr lang="en-US" sz="3675" i="1" dirty="0"/>
              <a:t>Work ethic is second to none.</a:t>
            </a:r>
            <a:br>
              <a:rPr lang="en-US" sz="2100" i="1" dirty="0"/>
            </a:br>
            <a:endParaRPr lang="en-US" sz="2100" dirty="0"/>
          </a:p>
        </p:txBody>
      </p:sp>
      <p:sp>
        <p:nvSpPr>
          <p:cNvPr id="2" name="Content Placeholder 1">
            <a:extLst>
              <a:ext uri="{FF2B5EF4-FFF2-40B4-BE49-F238E27FC236}">
                <a16:creationId xmlns:a16="http://schemas.microsoft.com/office/drawing/2014/main" id="{DEF19003-599E-731E-171D-DDC30081820A}"/>
              </a:ext>
            </a:extLst>
          </p:cNvPr>
          <p:cNvSpPr>
            <a:spLocks noGrp="1"/>
          </p:cNvSpPr>
          <p:nvPr>
            <p:ph idx="1"/>
          </p:nvPr>
        </p:nvSpPr>
        <p:spPr>
          <a:xfrm>
            <a:off x="971551" y="1477124"/>
            <a:ext cx="4692650" cy="2489202"/>
          </a:xfrm>
        </p:spPr>
        <p:txBody>
          <a:bodyPr>
            <a:normAutofit lnSpcReduction="10000"/>
          </a:bodyPr>
          <a:lstStyle/>
          <a:p>
            <a:r>
              <a:rPr lang="en-US" sz="2400" dirty="0"/>
              <a:t>“You have to have quite a work ethic to be successful in this district. The expectation is that people are going to come to work everyday with a </a:t>
            </a:r>
            <a:r>
              <a:rPr lang="en-US" sz="2400" b="1" dirty="0"/>
              <a:t>positive attitude</a:t>
            </a:r>
            <a:r>
              <a:rPr lang="en-US" sz="2400" dirty="0"/>
              <a:t>, a </a:t>
            </a:r>
            <a:r>
              <a:rPr lang="en-US" sz="2400" b="1" dirty="0"/>
              <a:t>good work ethic</a:t>
            </a:r>
            <a:r>
              <a:rPr lang="en-US" sz="2400" dirty="0"/>
              <a:t>, and they’re going to be </a:t>
            </a:r>
            <a:r>
              <a:rPr lang="en-US" sz="2400" b="1" dirty="0"/>
              <a:t>persistent</a:t>
            </a:r>
            <a:r>
              <a:rPr lang="en-US" sz="2400" dirty="0"/>
              <a:t>.”</a:t>
            </a:r>
          </a:p>
        </p:txBody>
      </p:sp>
      <p:pic>
        <p:nvPicPr>
          <p:cNvPr id="2052" name="Picture 4" descr="Postcard from Rio: Prandini family arrives for daughter ...">
            <a:extLst>
              <a:ext uri="{FF2B5EF4-FFF2-40B4-BE49-F238E27FC236}">
                <a16:creationId xmlns:a16="http://schemas.microsoft.com/office/drawing/2014/main" id="{2FA71417-8C8D-EB87-31E5-C7F60DCBB9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59" r="36316" b="-3"/>
          <a:stretch/>
        </p:blipFill>
        <p:spPr bwMode="auto">
          <a:xfrm>
            <a:off x="5877097" y="1348740"/>
            <a:ext cx="2685011" cy="2795668"/>
          </a:xfrm>
          <a:prstGeom prst="rect">
            <a:avLst/>
          </a:prstGeom>
          <a:noFill/>
          <a:ln w="57150" cmpd="thickThin">
            <a:no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67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02F3B-9E55-AACD-0523-E9963E211A7D}"/>
              </a:ext>
            </a:extLst>
          </p:cNvPr>
          <p:cNvSpPr>
            <a:spLocks noGrp="1"/>
          </p:cNvSpPr>
          <p:nvPr>
            <p:ph type="title"/>
          </p:nvPr>
        </p:nvSpPr>
        <p:spPr/>
        <p:txBody>
          <a:bodyPr/>
          <a:lstStyle/>
          <a:p>
            <a:endParaRPr lang="en-US"/>
          </a:p>
        </p:txBody>
      </p:sp>
      <p:pic>
        <p:nvPicPr>
          <p:cNvPr id="4" name="Online Media 3" descr="Know Your Job, Do Your Job &quot;Virginia Boris&quot;">
            <a:hlinkClick r:id="" action="ppaction://media"/>
            <a:extLst>
              <a:ext uri="{FF2B5EF4-FFF2-40B4-BE49-F238E27FC236}">
                <a16:creationId xmlns:a16="http://schemas.microsoft.com/office/drawing/2014/main" id="{5871F623-9629-0000-4B1F-575A9C33412C}"/>
              </a:ext>
            </a:extLst>
          </p:cNvPr>
          <p:cNvPicPr>
            <a:picLocks noGrp="1" noRot="1" noChangeAspect="1"/>
          </p:cNvPicPr>
          <p:nvPr>
            <p:ph idx="1"/>
            <a:videoFile r:link="rId1"/>
          </p:nvPr>
        </p:nvPicPr>
        <p:blipFill>
          <a:blip r:embed="rId3"/>
          <a:stretch>
            <a:fillRect/>
          </a:stretch>
        </p:blipFill>
        <p:spPr>
          <a:xfrm>
            <a:off x="0" y="0"/>
            <a:ext cx="9130650" cy="5143500"/>
          </a:xfrm>
          <a:prstGeom prst="rect">
            <a:avLst/>
          </a:prstGeom>
        </p:spPr>
      </p:pic>
    </p:spTree>
    <p:extLst>
      <p:ext uri="{BB962C8B-B14F-4D97-AF65-F5344CB8AC3E}">
        <p14:creationId xmlns:p14="http://schemas.microsoft.com/office/powerpoint/2010/main" val="3004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71209-912B-4C03-3859-EC76B3C3DFDE}"/>
              </a:ext>
            </a:extLst>
          </p:cNvPr>
          <p:cNvSpPr>
            <a:spLocks noGrp="1"/>
          </p:cNvSpPr>
          <p:nvPr>
            <p:ph type="title"/>
          </p:nvPr>
        </p:nvSpPr>
        <p:spPr>
          <a:xfrm>
            <a:off x="971551" y="229087"/>
            <a:ext cx="7200897" cy="1305938"/>
          </a:xfrm>
        </p:spPr>
        <p:txBody>
          <a:bodyPr>
            <a:normAutofit fontScale="90000"/>
          </a:bodyPr>
          <a:lstStyle/>
          <a:p>
            <a:br>
              <a:rPr lang="en-US" sz="2700" i="1" dirty="0"/>
            </a:br>
            <a:r>
              <a:rPr lang="en-US" sz="2700" i="1" dirty="0"/>
              <a:t>Everyday is an interview…</a:t>
            </a:r>
            <a:br>
              <a:rPr lang="en-US" sz="2700" i="1" dirty="0"/>
            </a:br>
            <a:r>
              <a:rPr lang="en-US" sz="2700" i="1" dirty="0"/>
              <a:t>                                    </a:t>
            </a:r>
            <a:r>
              <a:rPr lang="en-US" sz="2025" dirty="0"/>
              <a:t>Victor E. Frankl, </a:t>
            </a:r>
            <a:r>
              <a:rPr lang="en-US" sz="2025" i="1" dirty="0"/>
              <a:t>Man’s Search for Meaning</a:t>
            </a:r>
            <a:br>
              <a:rPr lang="en-US" sz="1650" i="1" dirty="0"/>
            </a:br>
            <a:r>
              <a:rPr lang="en-US" sz="1650" i="1" dirty="0"/>
              <a:t>                                                                       </a:t>
            </a:r>
            <a:endParaRPr lang="en-US" sz="1650" dirty="0">
              <a:solidFill>
                <a:srgbClr val="262626"/>
              </a:solidFill>
            </a:endParaRPr>
          </a:p>
        </p:txBody>
      </p:sp>
      <p:sp>
        <p:nvSpPr>
          <p:cNvPr id="3" name="Content Placeholder 2">
            <a:extLst>
              <a:ext uri="{FF2B5EF4-FFF2-40B4-BE49-F238E27FC236}">
                <a16:creationId xmlns:a16="http://schemas.microsoft.com/office/drawing/2014/main" id="{85FD08BA-4108-BE7C-3212-481F7D98361C}"/>
              </a:ext>
            </a:extLst>
          </p:cNvPr>
          <p:cNvSpPr>
            <a:spLocks noGrp="1"/>
          </p:cNvSpPr>
          <p:nvPr>
            <p:ph idx="1"/>
          </p:nvPr>
        </p:nvSpPr>
        <p:spPr>
          <a:xfrm>
            <a:off x="971551" y="1535025"/>
            <a:ext cx="7522571" cy="2489202"/>
          </a:xfrm>
        </p:spPr>
        <p:txBody>
          <a:bodyPr>
            <a:normAutofit/>
          </a:bodyPr>
          <a:lstStyle/>
          <a:p>
            <a:r>
              <a:rPr lang="en-US" b="0" i="0" dirty="0">
                <a:effectLst/>
              </a:rPr>
              <a:t>“Everything can be taken from a man but one thing: the last of the human freedoms—to choose one’s attitude in any given set of circumstances, to choose one’s own way.”</a:t>
            </a:r>
          </a:p>
          <a:p>
            <a:endParaRPr lang="en-US" b="0" i="0" dirty="0">
              <a:effectLst/>
            </a:endParaRPr>
          </a:p>
          <a:p>
            <a:r>
              <a:rPr lang="en-US" b="0" i="0" dirty="0">
                <a:effectLst/>
              </a:rPr>
              <a:t>“Our greatest freedom is the freedom to choose our attitude.”</a:t>
            </a:r>
          </a:p>
          <a:p>
            <a:endParaRPr lang="en-US" b="0" i="0" dirty="0">
              <a:effectLst/>
            </a:endParaRPr>
          </a:p>
          <a:p>
            <a:r>
              <a:rPr lang="en-US" b="0" i="0" dirty="0">
                <a:effectLst/>
              </a:rPr>
              <a:t>"When we are no longer able to change a situation, we are challenged to change ourselves."</a:t>
            </a:r>
          </a:p>
          <a:p>
            <a:pPr>
              <a:lnSpc>
                <a:spcPct val="90000"/>
              </a:lnSpc>
            </a:pPr>
            <a:endParaRPr lang="en-US" sz="1650" dirty="0">
              <a:solidFill>
                <a:srgbClr val="262626"/>
              </a:solidFill>
            </a:endParaRPr>
          </a:p>
        </p:txBody>
      </p:sp>
    </p:spTree>
    <p:extLst>
      <p:ext uri="{BB962C8B-B14F-4D97-AF65-F5344CB8AC3E}">
        <p14:creationId xmlns:p14="http://schemas.microsoft.com/office/powerpoint/2010/main" val="1489961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71209-912B-4C03-3859-EC76B3C3DFDE}"/>
              </a:ext>
            </a:extLst>
          </p:cNvPr>
          <p:cNvSpPr>
            <a:spLocks noGrp="1"/>
          </p:cNvSpPr>
          <p:nvPr>
            <p:ph type="title"/>
          </p:nvPr>
        </p:nvSpPr>
        <p:spPr/>
        <p:txBody>
          <a:bodyPr>
            <a:normAutofit fontScale="90000"/>
          </a:bodyPr>
          <a:lstStyle/>
          <a:p>
            <a:br>
              <a:rPr lang="en-US" sz="2700" dirty="0"/>
            </a:br>
            <a:r>
              <a:rPr lang="en-US" sz="2700" dirty="0"/>
              <a:t>Work hard with and for your team…</a:t>
            </a:r>
            <a:br>
              <a:rPr lang="en-US" sz="1650" dirty="0"/>
            </a:br>
            <a:r>
              <a:rPr lang="en-US" sz="1650" dirty="0"/>
              <a:t>                                                                       </a:t>
            </a:r>
            <a:endParaRPr lang="en-US" sz="1650" dirty="0">
              <a:solidFill>
                <a:srgbClr val="262626"/>
              </a:solidFill>
            </a:endParaRPr>
          </a:p>
        </p:txBody>
      </p:sp>
      <p:sp>
        <p:nvSpPr>
          <p:cNvPr id="13" name="Text Placeholder 12">
            <a:extLst>
              <a:ext uri="{FF2B5EF4-FFF2-40B4-BE49-F238E27FC236}">
                <a16:creationId xmlns:a16="http://schemas.microsoft.com/office/drawing/2014/main" id="{20D05A6A-661B-78C2-4125-58B1917399FE}"/>
              </a:ext>
            </a:extLst>
          </p:cNvPr>
          <p:cNvSpPr>
            <a:spLocks noGrp="1"/>
          </p:cNvSpPr>
          <p:nvPr>
            <p:ph type="body" idx="1"/>
          </p:nvPr>
        </p:nvSpPr>
        <p:spPr>
          <a:xfrm>
            <a:off x="720000" y="1152475"/>
            <a:ext cx="7704000" cy="3416400"/>
          </a:xfrm>
        </p:spPr>
        <p:txBody>
          <a:bodyPr/>
          <a:lstStyle/>
          <a:p>
            <a:pPr marL="0" indent="0">
              <a:lnSpc>
                <a:spcPct val="100000"/>
              </a:lnSpc>
              <a:buNone/>
            </a:pPr>
            <a:r>
              <a:rPr lang="en-US" sz="1600" b="0" i="0" dirty="0">
                <a:solidFill>
                  <a:srgbClr val="004990"/>
                </a:solidFill>
                <a:effectLst/>
                <a:latin typeface="+mn-lt"/>
                <a:cs typeface="Times New Roman" panose="02020603050405020304" pitchFamily="18" charset="0"/>
              </a:rPr>
              <a:t>“Gettin’ good players is easy. Gettin ’em to play together is the hard part.” </a:t>
            </a:r>
            <a:r>
              <a:rPr lang="en-US" sz="1800" b="0" i="0" dirty="0">
                <a:solidFill>
                  <a:srgbClr val="004990"/>
                </a:solidFill>
                <a:effectLst/>
                <a:latin typeface="+mn-lt"/>
                <a:cs typeface="Times New Roman" panose="02020603050405020304" pitchFamily="18" charset="0"/>
              </a:rPr>
              <a:t>								</a:t>
            </a:r>
            <a:r>
              <a:rPr lang="en-US" sz="1400" b="0" i="0" dirty="0">
                <a:solidFill>
                  <a:srgbClr val="004990"/>
                </a:solidFill>
                <a:effectLst/>
                <a:latin typeface="+mn-lt"/>
                <a:cs typeface="Times New Roman" panose="02020603050405020304" pitchFamily="18" charset="0"/>
              </a:rPr>
              <a:t>Casey Stengel</a:t>
            </a:r>
            <a:endParaRPr lang="en-US" sz="1800" b="0" i="0" dirty="0">
              <a:solidFill>
                <a:srgbClr val="004990"/>
              </a:solidFill>
              <a:effectLst/>
              <a:latin typeface="+mn-lt"/>
              <a:cs typeface="Times New Roman" panose="02020603050405020304" pitchFamily="18" charset="0"/>
            </a:endParaRPr>
          </a:p>
          <a:p>
            <a:pPr marL="0" indent="0">
              <a:lnSpc>
                <a:spcPct val="100000"/>
              </a:lnSpc>
              <a:buNone/>
            </a:pPr>
            <a:endParaRPr lang="en-US" sz="1800" b="0" i="0" dirty="0">
              <a:solidFill>
                <a:srgbClr val="004990"/>
              </a:solidFill>
              <a:effectLst/>
              <a:latin typeface="+mn-lt"/>
              <a:cs typeface="Times New Roman" panose="02020603050405020304" pitchFamily="18" charset="0"/>
            </a:endParaRPr>
          </a:p>
          <a:p>
            <a:pPr marL="0" indent="0">
              <a:lnSpc>
                <a:spcPct val="100000"/>
              </a:lnSpc>
              <a:buNone/>
            </a:pPr>
            <a:r>
              <a:rPr lang="en-US" sz="1600" b="0" i="0" dirty="0">
                <a:solidFill>
                  <a:srgbClr val="004990"/>
                </a:solidFill>
                <a:effectLst/>
                <a:latin typeface="+mn-lt"/>
                <a:cs typeface="Times New Roman" panose="02020603050405020304" pitchFamily="18" charset="0"/>
              </a:rPr>
              <a:t>“In teamwork, silence isn’t golden. It’s deadly.”                           </a:t>
            </a:r>
          </a:p>
          <a:p>
            <a:pPr marL="0" indent="0">
              <a:lnSpc>
                <a:spcPct val="100000"/>
              </a:lnSpc>
              <a:buNone/>
            </a:pPr>
            <a:r>
              <a:rPr lang="en-US" sz="1800" dirty="0">
                <a:solidFill>
                  <a:srgbClr val="004990"/>
                </a:solidFill>
                <a:latin typeface="+mn-lt"/>
                <a:cs typeface="Times New Roman" panose="02020603050405020304" pitchFamily="18" charset="0"/>
              </a:rPr>
              <a:t>						</a:t>
            </a:r>
            <a:r>
              <a:rPr lang="en-US" sz="1400" b="0" i="0" dirty="0">
                <a:solidFill>
                  <a:srgbClr val="004990"/>
                </a:solidFill>
                <a:effectLst/>
                <a:latin typeface="+mn-lt"/>
                <a:cs typeface="Times New Roman" panose="02020603050405020304" pitchFamily="18" charset="0"/>
              </a:rPr>
              <a:t>Mark Sanborn</a:t>
            </a:r>
          </a:p>
          <a:p>
            <a:pPr marL="0" indent="0">
              <a:lnSpc>
                <a:spcPct val="100000"/>
              </a:lnSpc>
              <a:buNone/>
            </a:pPr>
            <a:endParaRPr lang="en-US" sz="1800" b="0" i="0" dirty="0">
              <a:solidFill>
                <a:srgbClr val="004990"/>
              </a:solidFill>
              <a:effectLst/>
              <a:latin typeface="+mn-lt"/>
              <a:cs typeface="Times New Roman" panose="02020603050405020304" pitchFamily="18" charset="0"/>
            </a:endParaRPr>
          </a:p>
          <a:p>
            <a:pPr marL="0" indent="0">
              <a:lnSpc>
                <a:spcPct val="100000"/>
              </a:lnSpc>
              <a:buNone/>
            </a:pPr>
            <a:r>
              <a:rPr lang="en-US" sz="1600" b="0" i="0" dirty="0">
                <a:solidFill>
                  <a:srgbClr val="004990"/>
                </a:solidFill>
                <a:effectLst/>
                <a:latin typeface="+mn-lt"/>
                <a:cs typeface="Times New Roman" panose="02020603050405020304" pitchFamily="18" charset="0"/>
              </a:rPr>
              <a:t>“We may have all come on different ships, but we’re in the same boat now.” </a:t>
            </a:r>
            <a:r>
              <a:rPr lang="en-US" sz="1800" b="0" i="0" dirty="0">
                <a:solidFill>
                  <a:srgbClr val="004990"/>
                </a:solidFill>
                <a:effectLst/>
                <a:latin typeface="+mn-lt"/>
                <a:cs typeface="Times New Roman" panose="02020603050405020304" pitchFamily="18" charset="0"/>
              </a:rPr>
              <a:t>								</a:t>
            </a:r>
            <a:r>
              <a:rPr lang="en-US" sz="1400" b="0" i="0" dirty="0">
                <a:solidFill>
                  <a:srgbClr val="004990"/>
                </a:solidFill>
                <a:effectLst/>
                <a:latin typeface="+mn-lt"/>
                <a:cs typeface="Times New Roman" panose="02020603050405020304" pitchFamily="18" charset="0"/>
              </a:rPr>
              <a:t>Martin Luther King, Jr</a:t>
            </a:r>
            <a:r>
              <a:rPr lang="en-US" sz="1800" b="0" i="0" dirty="0">
                <a:solidFill>
                  <a:srgbClr val="004990"/>
                </a:solidFill>
                <a:effectLst/>
                <a:latin typeface="+mn-lt"/>
                <a:cs typeface="Times New Roman" panose="02020603050405020304" pitchFamily="18" charset="0"/>
              </a:rPr>
              <a:t>.</a:t>
            </a:r>
          </a:p>
          <a:p>
            <a:pPr marL="0" indent="0">
              <a:lnSpc>
                <a:spcPct val="100000"/>
              </a:lnSpc>
              <a:buNone/>
            </a:pPr>
            <a:endParaRPr lang="en-US" sz="1800" b="0" i="0" dirty="0">
              <a:solidFill>
                <a:srgbClr val="004990"/>
              </a:solidFill>
              <a:effectLst/>
              <a:latin typeface="+mn-lt"/>
              <a:cs typeface="Times New Roman" panose="02020603050405020304" pitchFamily="18" charset="0"/>
            </a:endParaRPr>
          </a:p>
          <a:p>
            <a:pPr marL="0" indent="0">
              <a:lnSpc>
                <a:spcPct val="100000"/>
              </a:lnSpc>
              <a:buNone/>
            </a:pPr>
            <a:r>
              <a:rPr lang="en-US" sz="1600" b="0" i="0" dirty="0">
                <a:solidFill>
                  <a:srgbClr val="004990"/>
                </a:solidFill>
                <a:effectLst/>
                <a:latin typeface="+mn-lt"/>
                <a:cs typeface="Times New Roman" panose="02020603050405020304" pitchFamily="18" charset="0"/>
              </a:rPr>
              <a:t>“Great things in business are never done by one person; they’re done by a team of people.” </a:t>
            </a:r>
          </a:p>
          <a:p>
            <a:pPr marL="0" indent="0">
              <a:lnSpc>
                <a:spcPct val="100000"/>
              </a:lnSpc>
              <a:buNone/>
            </a:pPr>
            <a:r>
              <a:rPr lang="en-US" sz="1800" dirty="0">
                <a:solidFill>
                  <a:srgbClr val="004990"/>
                </a:solidFill>
                <a:latin typeface="+mn-lt"/>
                <a:cs typeface="Times New Roman" panose="02020603050405020304" pitchFamily="18" charset="0"/>
              </a:rPr>
              <a:t>						</a:t>
            </a:r>
            <a:r>
              <a:rPr lang="en-US" sz="1400" b="0" i="0" dirty="0">
                <a:solidFill>
                  <a:srgbClr val="004990"/>
                </a:solidFill>
                <a:effectLst/>
                <a:latin typeface="+mn-lt"/>
                <a:cs typeface="Times New Roman" panose="02020603050405020304" pitchFamily="18" charset="0"/>
              </a:rPr>
              <a:t>Steve Jobs</a:t>
            </a:r>
          </a:p>
          <a:p>
            <a:pPr marL="0" indent="0">
              <a:buFont typeface="Arial" panose="020B0604020202020204" pitchFamily="34" charset="0"/>
              <a:buChar char="•"/>
            </a:pPr>
            <a:endParaRPr lang="en-US" sz="1100" dirty="0">
              <a:solidFill>
                <a:srgbClr val="004990"/>
              </a:solidFill>
            </a:endParaRPr>
          </a:p>
        </p:txBody>
      </p:sp>
    </p:spTree>
    <p:extLst>
      <p:ext uri="{BB962C8B-B14F-4D97-AF65-F5344CB8AC3E}">
        <p14:creationId xmlns:p14="http://schemas.microsoft.com/office/powerpoint/2010/main" val="4021856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71209-912B-4C03-3859-EC76B3C3DFDE}"/>
              </a:ext>
            </a:extLst>
          </p:cNvPr>
          <p:cNvSpPr>
            <a:spLocks noGrp="1"/>
          </p:cNvSpPr>
          <p:nvPr>
            <p:ph type="title"/>
          </p:nvPr>
        </p:nvSpPr>
        <p:spPr>
          <a:xfrm>
            <a:off x="971551" y="83630"/>
            <a:ext cx="7200897" cy="1305938"/>
          </a:xfrm>
        </p:spPr>
        <p:txBody>
          <a:bodyPr>
            <a:normAutofit/>
          </a:bodyPr>
          <a:lstStyle/>
          <a:p>
            <a:r>
              <a:rPr lang="en-US" sz="3000" dirty="0"/>
              <a:t>Do it the right way, not the easy way…</a:t>
            </a:r>
            <a:br>
              <a:rPr lang="en-US" sz="1650" dirty="0"/>
            </a:br>
            <a:r>
              <a:rPr lang="en-US" sz="1650" dirty="0"/>
              <a:t>                                                                       </a:t>
            </a:r>
            <a:endParaRPr lang="en-US" sz="1650" dirty="0">
              <a:solidFill>
                <a:srgbClr val="262626"/>
              </a:solidFill>
            </a:endParaRPr>
          </a:p>
        </p:txBody>
      </p:sp>
      <p:sp>
        <p:nvSpPr>
          <p:cNvPr id="3" name="Content Placeholder 2">
            <a:extLst>
              <a:ext uri="{FF2B5EF4-FFF2-40B4-BE49-F238E27FC236}">
                <a16:creationId xmlns:a16="http://schemas.microsoft.com/office/drawing/2014/main" id="{85FD08BA-4108-BE7C-3212-481F7D98361C}"/>
              </a:ext>
            </a:extLst>
          </p:cNvPr>
          <p:cNvSpPr>
            <a:spLocks noGrp="1"/>
          </p:cNvSpPr>
          <p:nvPr>
            <p:ph idx="1"/>
          </p:nvPr>
        </p:nvSpPr>
        <p:spPr>
          <a:xfrm>
            <a:off x="971551" y="1389568"/>
            <a:ext cx="7522571" cy="2489202"/>
          </a:xfrm>
        </p:spPr>
        <p:txBody>
          <a:bodyPr>
            <a:normAutofit/>
          </a:bodyPr>
          <a:lstStyle/>
          <a:p>
            <a:pPr>
              <a:lnSpc>
                <a:spcPct val="90000"/>
              </a:lnSpc>
            </a:pPr>
            <a:r>
              <a:rPr lang="en-US" sz="2400" i="1" dirty="0">
                <a:ea typeface="Calibri" panose="020F0502020204030204" pitchFamily="34" charset="0"/>
                <a:cs typeface="Times New Roman" panose="02020603050405020304" pitchFamily="18" charset="0"/>
              </a:rPr>
              <a:t>“In Clovis we have the saying, there's a right way, the wrong way and the Clovis way.”                                                             </a:t>
            </a:r>
          </a:p>
          <a:p>
            <a:pPr algn="r">
              <a:lnSpc>
                <a:spcPct val="90000"/>
              </a:lnSpc>
            </a:pPr>
            <a:r>
              <a:rPr lang="en-US" sz="1500" b="1" dirty="0">
                <a:ea typeface="Calibri" panose="020F0502020204030204" pitchFamily="34" charset="0"/>
                <a:cs typeface="Times New Roman" panose="02020603050405020304" pitchFamily="18" charset="0"/>
              </a:rPr>
              <a:t>Dan Kaiser, Ed.D</a:t>
            </a:r>
          </a:p>
          <a:p>
            <a:pPr algn="r">
              <a:lnSpc>
                <a:spcPct val="90000"/>
              </a:lnSpc>
            </a:pPr>
            <a:endParaRPr lang="en-US" sz="1500" b="1" dirty="0">
              <a:ea typeface="Calibri" panose="020F0502020204030204" pitchFamily="34" charset="0"/>
              <a:cs typeface="Times New Roman" panose="02020603050405020304" pitchFamily="18" charset="0"/>
            </a:endParaRPr>
          </a:p>
          <a:p>
            <a:pPr marL="285750" indent="-285750">
              <a:buClr>
                <a:srgbClr val="004990"/>
              </a:buClr>
              <a:buFont typeface="Arial" panose="020B0604020202020204" pitchFamily="34" charset="0"/>
              <a:buChar char="•"/>
            </a:pPr>
            <a:r>
              <a:rPr lang="en-US" dirty="0">
                <a:cs typeface="Times New Roman" panose="02020603050405020304" pitchFamily="18" charset="0"/>
              </a:rPr>
              <a:t>What does the Clovis way mean to you?</a:t>
            </a:r>
          </a:p>
          <a:p>
            <a:pPr marL="285750" indent="-285750">
              <a:buClr>
                <a:srgbClr val="004990"/>
              </a:buClr>
              <a:buFont typeface="Arial" panose="020B0604020202020204" pitchFamily="34" charset="0"/>
              <a:buChar char="•"/>
            </a:pPr>
            <a:r>
              <a:rPr lang="en-US" dirty="0">
                <a:cs typeface="Times New Roman" panose="02020603050405020304" pitchFamily="18" charset="0"/>
              </a:rPr>
              <a:t>What can you hear and see people doing that exemplifies the Clovis way?</a:t>
            </a:r>
          </a:p>
          <a:p>
            <a:pPr marL="285750" indent="-285750">
              <a:buClr>
                <a:srgbClr val="004990"/>
              </a:buClr>
              <a:buFont typeface="Arial" panose="020B0604020202020204" pitchFamily="34" charset="0"/>
              <a:buChar char="•"/>
            </a:pPr>
            <a:r>
              <a:rPr lang="en-US" dirty="0">
                <a:cs typeface="Times New Roman" panose="02020603050405020304" pitchFamily="18" charset="0"/>
              </a:rPr>
              <a:t>Identify a time that you made a decision that was based on what is best for students, not the easiest, maybe not even what the parent or teacher wanted.</a:t>
            </a:r>
          </a:p>
          <a:p>
            <a:pPr>
              <a:lnSpc>
                <a:spcPct val="90000"/>
              </a:lnSpc>
            </a:pPr>
            <a:endParaRPr lang="en-US" sz="2400" dirty="0">
              <a:solidFill>
                <a:srgbClr val="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1130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71209-912B-4C03-3859-EC76B3C3DFDE}"/>
              </a:ext>
            </a:extLst>
          </p:cNvPr>
          <p:cNvSpPr>
            <a:spLocks noGrp="1"/>
          </p:cNvSpPr>
          <p:nvPr>
            <p:ph type="title"/>
          </p:nvPr>
        </p:nvSpPr>
        <p:spPr>
          <a:xfrm>
            <a:off x="971551" y="453967"/>
            <a:ext cx="7200897" cy="977900"/>
          </a:xfrm>
        </p:spPr>
        <p:txBody>
          <a:bodyPr>
            <a:normAutofit/>
          </a:bodyPr>
          <a:lstStyle/>
          <a:p>
            <a:pPr>
              <a:lnSpc>
                <a:spcPct val="90000"/>
              </a:lnSpc>
            </a:pPr>
            <a:r>
              <a:rPr lang="en-US" sz="3075" dirty="0"/>
              <a:t>Whatever you do, do it well…</a:t>
            </a:r>
            <a:br>
              <a:rPr lang="en-US" sz="3075" dirty="0"/>
            </a:br>
            <a:r>
              <a:rPr lang="en-US" sz="3075" dirty="0"/>
              <a:t>                                                                       </a:t>
            </a:r>
          </a:p>
        </p:txBody>
      </p:sp>
      <p:sp>
        <p:nvSpPr>
          <p:cNvPr id="3" name="Content Placeholder 2">
            <a:extLst>
              <a:ext uri="{FF2B5EF4-FFF2-40B4-BE49-F238E27FC236}">
                <a16:creationId xmlns:a16="http://schemas.microsoft.com/office/drawing/2014/main" id="{85FD08BA-4108-BE7C-3212-481F7D98361C}"/>
              </a:ext>
            </a:extLst>
          </p:cNvPr>
          <p:cNvSpPr>
            <a:spLocks noGrp="1"/>
          </p:cNvSpPr>
          <p:nvPr>
            <p:ph idx="1"/>
          </p:nvPr>
        </p:nvSpPr>
        <p:spPr>
          <a:xfrm>
            <a:off x="971551" y="1984266"/>
            <a:ext cx="4898308" cy="1694544"/>
          </a:xfrm>
        </p:spPr>
        <p:txBody>
          <a:bodyPr>
            <a:normAutofit/>
          </a:bodyPr>
          <a:lstStyle/>
          <a:p>
            <a:pPr>
              <a:lnSpc>
                <a:spcPct val="90000"/>
              </a:lnSpc>
            </a:pPr>
            <a:r>
              <a:rPr lang="en-US" sz="2100" dirty="0">
                <a:ea typeface="Calibri" panose="020F0502020204030204" pitchFamily="34" charset="0"/>
                <a:cs typeface="Times New Roman" panose="02020603050405020304" pitchFamily="18" charset="0"/>
              </a:rPr>
              <a:t>“Look at your job, know what you're ultimately </a:t>
            </a:r>
            <a:r>
              <a:rPr lang="en-US" sz="2100" b="1" dirty="0">
                <a:ea typeface="Calibri" panose="020F0502020204030204" pitchFamily="34" charset="0"/>
                <a:cs typeface="Times New Roman" panose="02020603050405020304" pitchFamily="18" charset="0"/>
              </a:rPr>
              <a:t>accountable for</a:t>
            </a:r>
            <a:r>
              <a:rPr lang="en-US" sz="2100" dirty="0">
                <a:ea typeface="Calibri" panose="020F0502020204030204" pitchFamily="34" charset="0"/>
                <a:cs typeface="Times New Roman" panose="02020603050405020304" pitchFamily="18" charset="0"/>
              </a:rPr>
              <a:t>, and take </a:t>
            </a:r>
            <a:r>
              <a:rPr lang="en-US" sz="2100" b="1" dirty="0">
                <a:ea typeface="Calibri" panose="020F0502020204030204" pitchFamily="34" charset="0"/>
                <a:cs typeface="Times New Roman" panose="02020603050405020304" pitchFamily="18" charset="0"/>
              </a:rPr>
              <a:t>self pride </a:t>
            </a:r>
            <a:r>
              <a:rPr lang="en-US" sz="2100" dirty="0">
                <a:ea typeface="Calibri" panose="020F0502020204030204" pitchFamily="34" charset="0"/>
                <a:cs typeface="Times New Roman" panose="02020603050405020304" pitchFamily="18" charset="0"/>
              </a:rPr>
              <a:t>in the fact that you're </a:t>
            </a:r>
            <a:r>
              <a:rPr lang="en-US" sz="2100" b="1" dirty="0">
                <a:ea typeface="Calibri" panose="020F0502020204030204" pitchFamily="34" charset="0"/>
                <a:cs typeface="Times New Roman" panose="02020603050405020304" pitchFamily="18" charset="0"/>
              </a:rPr>
              <a:t>going to do your very best </a:t>
            </a:r>
            <a:r>
              <a:rPr lang="en-US" sz="2100" dirty="0">
                <a:ea typeface="Calibri" panose="020F0502020204030204" pitchFamily="34" charset="0"/>
                <a:cs typeface="Times New Roman" panose="02020603050405020304" pitchFamily="18" charset="0"/>
              </a:rPr>
              <a:t>and give your best to that.”</a:t>
            </a:r>
          </a:p>
          <a:p>
            <a:pPr algn="r">
              <a:lnSpc>
                <a:spcPct val="90000"/>
              </a:lnSpc>
            </a:pPr>
            <a:r>
              <a:rPr lang="en-US" sz="1500" dirty="0"/>
              <a:t>Dr. Roger Oraze</a:t>
            </a:r>
          </a:p>
        </p:txBody>
      </p:sp>
      <p:pic>
        <p:nvPicPr>
          <p:cNvPr id="5" name="Picture 4" descr="A logo of a cat&#10;&#10;Description automatically generated with low confidence">
            <a:extLst>
              <a:ext uri="{FF2B5EF4-FFF2-40B4-BE49-F238E27FC236}">
                <a16:creationId xmlns:a16="http://schemas.microsoft.com/office/drawing/2014/main" id="{14BBAC0C-6804-29BE-5B6C-447DE8CECA33}"/>
              </a:ext>
            </a:extLst>
          </p:cNvPr>
          <p:cNvPicPr>
            <a:picLocks noChangeAspect="1"/>
          </p:cNvPicPr>
          <p:nvPr/>
        </p:nvPicPr>
        <p:blipFill>
          <a:blip r:embed="rId3"/>
          <a:stretch>
            <a:fillRect/>
          </a:stretch>
        </p:blipFill>
        <p:spPr>
          <a:xfrm>
            <a:off x="5046628" y="1607133"/>
            <a:ext cx="3735342" cy="2124127"/>
          </a:xfrm>
          <a:prstGeom prst="rect">
            <a:avLst/>
          </a:prstGeom>
        </p:spPr>
      </p:pic>
    </p:spTree>
    <p:extLst>
      <p:ext uri="{BB962C8B-B14F-4D97-AF65-F5344CB8AC3E}">
        <p14:creationId xmlns:p14="http://schemas.microsoft.com/office/powerpoint/2010/main" val="3173767418"/>
      </p:ext>
    </p:extLst>
  </p:cSld>
  <p:clrMapOvr>
    <a:masterClrMapping/>
  </p:clrMapOvr>
</p:sld>
</file>

<file path=ppt/theme/theme1.xml><?xml version="1.0" encoding="utf-8"?>
<a:theme xmlns:a="http://schemas.openxmlformats.org/drawingml/2006/main" name="1_Editorial Meeting by Slidesgo">
  <a:themeElements>
    <a:clrScheme name="Simple Light">
      <a:dk1>
        <a:srgbClr val="191919"/>
      </a:dk1>
      <a:lt1>
        <a:srgbClr val="FFFFFF"/>
      </a:lt1>
      <a:dk2>
        <a:srgbClr val="595959"/>
      </a:dk2>
      <a:lt2>
        <a:srgbClr val="EEEEEE"/>
      </a:lt2>
      <a:accent1>
        <a:srgbClr val="9C9C9C"/>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1583</TotalTime>
  <Words>2025</Words>
  <Application>Microsoft Macintosh PowerPoint</Application>
  <PresentationFormat>On-screen Show (16:9)</PresentationFormat>
  <Paragraphs>117</Paragraphs>
  <Slides>11</Slides>
  <Notes>9</Notes>
  <HiddenSlides>0</HiddenSlides>
  <MMClips>2</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vt:i4>
      </vt:variant>
    </vt:vector>
  </HeadingPairs>
  <TitlesOfParts>
    <vt:vector size="25" baseType="lpstr">
      <vt:lpstr>Arial</vt:lpstr>
      <vt:lpstr>Bebas Neue</vt:lpstr>
      <vt:lpstr>Bebas Neue Regular</vt:lpstr>
      <vt:lpstr>Calibri</vt:lpstr>
      <vt:lpstr>Exo</vt:lpstr>
      <vt:lpstr>Fjalla One</vt:lpstr>
      <vt:lpstr>Garamond</vt:lpstr>
      <vt:lpstr>Open Sans</vt:lpstr>
      <vt:lpstr>Raleway Medium</vt:lpstr>
      <vt:lpstr>Ramabhadra</vt:lpstr>
      <vt:lpstr>Red Hat Text</vt:lpstr>
      <vt:lpstr>Roboto Condensed Light</vt:lpstr>
      <vt:lpstr>Times New Roman</vt:lpstr>
      <vt:lpstr>1_Editorial Meeting by Slidesgo</vt:lpstr>
      <vt:lpstr>PowerPoint Presentation</vt:lpstr>
      <vt:lpstr>Know Your Job, Do Your Job</vt:lpstr>
      <vt:lpstr>Part II</vt:lpstr>
      <vt:lpstr> Work ethic is second to none. </vt:lpstr>
      <vt:lpstr>PowerPoint Presentation</vt:lpstr>
      <vt:lpstr> Everyday is an interview…                                     Victor E. Frankl, Man’s Search for Meaning                                                                        </vt:lpstr>
      <vt:lpstr> Work hard with and for your team…                                                                        </vt:lpstr>
      <vt:lpstr>Do it the right way, not the easy way…                                                                        </vt:lpstr>
      <vt:lpstr>Whatever you do, do it well…                                                                        </vt:lpstr>
      <vt:lpstr>PowerPoint Presentation</vt:lpstr>
      <vt:lpstr>End of Part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For The Brand Pt. 1</dc:title>
  <dc:creator>Debbie Parra</dc:creator>
  <cp:lastModifiedBy>Joey Elswick</cp:lastModifiedBy>
  <cp:revision>17</cp:revision>
  <dcterms:modified xsi:type="dcterms:W3CDTF">2024-01-16T22:50:18Z</dcterms:modified>
</cp:coreProperties>
</file>